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62" r:id="rId5"/>
    <p:sldId id="266" r:id="rId6"/>
    <p:sldId id="264" r:id="rId7"/>
    <p:sldId id="268" r:id="rId8"/>
    <p:sldId id="267"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4660"/>
  </p:normalViewPr>
  <p:slideViewPr>
    <p:cSldViewPr snapToGrid="0">
      <p:cViewPr varScale="1">
        <p:scale>
          <a:sx n="117" d="100"/>
          <a:sy n="117" d="100"/>
        </p:scale>
        <p:origin x="69" y="2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48EB9-116F-024C-A22F-74F8A95CC0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CDB206C-7D2F-E4D0-D018-377F932557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45B49F3-3DF8-782A-36A4-47789EF06F61}"/>
              </a:ext>
            </a:extLst>
          </p:cNvPr>
          <p:cNvSpPr>
            <a:spLocks noGrp="1"/>
          </p:cNvSpPr>
          <p:nvPr>
            <p:ph type="dt" sz="half" idx="10"/>
          </p:nvPr>
        </p:nvSpPr>
        <p:spPr/>
        <p:txBody>
          <a:bodyPr/>
          <a:lstStyle/>
          <a:p>
            <a:fld id="{A1A13526-A904-44B8-95B8-7955CBCD48DE}" type="datetimeFigureOut">
              <a:rPr lang="en-US" smtClean="0"/>
              <a:t>10/1/2025</a:t>
            </a:fld>
            <a:endParaRPr lang="en-US"/>
          </a:p>
        </p:txBody>
      </p:sp>
      <p:sp>
        <p:nvSpPr>
          <p:cNvPr id="5" name="Footer Placeholder 4">
            <a:extLst>
              <a:ext uri="{FF2B5EF4-FFF2-40B4-BE49-F238E27FC236}">
                <a16:creationId xmlns:a16="http://schemas.microsoft.com/office/drawing/2014/main" id="{19CD0961-3954-4E54-579D-54A8D3A98E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784AF7-F913-4757-076F-0F9B697828D6}"/>
              </a:ext>
            </a:extLst>
          </p:cNvPr>
          <p:cNvSpPr>
            <a:spLocks noGrp="1"/>
          </p:cNvSpPr>
          <p:nvPr>
            <p:ph type="sldNum" sz="quarter" idx="12"/>
          </p:nvPr>
        </p:nvSpPr>
        <p:spPr/>
        <p:txBody>
          <a:bodyPr/>
          <a:lstStyle/>
          <a:p>
            <a:fld id="{F02E9623-6DE2-4938-A011-9E5DC8D9417C}" type="slidenum">
              <a:rPr lang="en-US" smtClean="0"/>
              <a:t>‹#›</a:t>
            </a:fld>
            <a:endParaRPr lang="en-US"/>
          </a:p>
        </p:txBody>
      </p:sp>
    </p:spTree>
    <p:extLst>
      <p:ext uri="{BB962C8B-B14F-4D97-AF65-F5344CB8AC3E}">
        <p14:creationId xmlns:p14="http://schemas.microsoft.com/office/powerpoint/2010/main" val="2022999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00BAF-0C2A-F968-A31C-55C9E8848C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CEE8C9-9BA2-4D70-E5CF-17530468E3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2C889A-890E-AD22-D225-A72E7161B7B1}"/>
              </a:ext>
            </a:extLst>
          </p:cNvPr>
          <p:cNvSpPr>
            <a:spLocks noGrp="1"/>
          </p:cNvSpPr>
          <p:nvPr>
            <p:ph type="dt" sz="half" idx="10"/>
          </p:nvPr>
        </p:nvSpPr>
        <p:spPr/>
        <p:txBody>
          <a:bodyPr/>
          <a:lstStyle/>
          <a:p>
            <a:fld id="{A1A13526-A904-44B8-95B8-7955CBCD48DE}" type="datetimeFigureOut">
              <a:rPr lang="en-US" smtClean="0"/>
              <a:t>10/1/2025</a:t>
            </a:fld>
            <a:endParaRPr lang="en-US"/>
          </a:p>
        </p:txBody>
      </p:sp>
      <p:sp>
        <p:nvSpPr>
          <p:cNvPr id="5" name="Footer Placeholder 4">
            <a:extLst>
              <a:ext uri="{FF2B5EF4-FFF2-40B4-BE49-F238E27FC236}">
                <a16:creationId xmlns:a16="http://schemas.microsoft.com/office/drawing/2014/main" id="{494BA60D-B71B-DD37-7214-351724BC89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639A1B-675E-C184-27C2-4D6C97A7AC7D}"/>
              </a:ext>
            </a:extLst>
          </p:cNvPr>
          <p:cNvSpPr>
            <a:spLocks noGrp="1"/>
          </p:cNvSpPr>
          <p:nvPr>
            <p:ph type="sldNum" sz="quarter" idx="12"/>
          </p:nvPr>
        </p:nvSpPr>
        <p:spPr/>
        <p:txBody>
          <a:bodyPr/>
          <a:lstStyle/>
          <a:p>
            <a:fld id="{F02E9623-6DE2-4938-A011-9E5DC8D9417C}" type="slidenum">
              <a:rPr lang="en-US" smtClean="0"/>
              <a:t>‹#›</a:t>
            </a:fld>
            <a:endParaRPr lang="en-US"/>
          </a:p>
        </p:txBody>
      </p:sp>
    </p:spTree>
    <p:extLst>
      <p:ext uri="{BB962C8B-B14F-4D97-AF65-F5344CB8AC3E}">
        <p14:creationId xmlns:p14="http://schemas.microsoft.com/office/powerpoint/2010/main" val="297804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6573CC-8E61-EC5D-9D6D-E9F1AC06FEB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F94F3D-412A-9477-7CC0-865E05ABA7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15FFD2-1F00-476B-91F1-F8F96AECF24F}"/>
              </a:ext>
            </a:extLst>
          </p:cNvPr>
          <p:cNvSpPr>
            <a:spLocks noGrp="1"/>
          </p:cNvSpPr>
          <p:nvPr>
            <p:ph type="dt" sz="half" idx="10"/>
          </p:nvPr>
        </p:nvSpPr>
        <p:spPr/>
        <p:txBody>
          <a:bodyPr/>
          <a:lstStyle/>
          <a:p>
            <a:fld id="{A1A13526-A904-44B8-95B8-7955CBCD48DE}" type="datetimeFigureOut">
              <a:rPr lang="en-US" smtClean="0"/>
              <a:t>10/1/2025</a:t>
            </a:fld>
            <a:endParaRPr lang="en-US"/>
          </a:p>
        </p:txBody>
      </p:sp>
      <p:sp>
        <p:nvSpPr>
          <p:cNvPr id="5" name="Footer Placeholder 4">
            <a:extLst>
              <a:ext uri="{FF2B5EF4-FFF2-40B4-BE49-F238E27FC236}">
                <a16:creationId xmlns:a16="http://schemas.microsoft.com/office/drawing/2014/main" id="{AE9FBEFB-B094-BFCE-3F19-AB036A5408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1858EC-4909-9F78-2F84-20B7996FDBC9}"/>
              </a:ext>
            </a:extLst>
          </p:cNvPr>
          <p:cNvSpPr>
            <a:spLocks noGrp="1"/>
          </p:cNvSpPr>
          <p:nvPr>
            <p:ph type="sldNum" sz="quarter" idx="12"/>
          </p:nvPr>
        </p:nvSpPr>
        <p:spPr/>
        <p:txBody>
          <a:bodyPr/>
          <a:lstStyle/>
          <a:p>
            <a:fld id="{F02E9623-6DE2-4938-A011-9E5DC8D9417C}" type="slidenum">
              <a:rPr lang="en-US" smtClean="0"/>
              <a:t>‹#›</a:t>
            </a:fld>
            <a:endParaRPr lang="en-US"/>
          </a:p>
        </p:txBody>
      </p:sp>
    </p:spTree>
    <p:extLst>
      <p:ext uri="{BB962C8B-B14F-4D97-AF65-F5344CB8AC3E}">
        <p14:creationId xmlns:p14="http://schemas.microsoft.com/office/powerpoint/2010/main" val="3273120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6C912-4D87-11E1-7D38-1EF710C5C0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AA6E05-BF68-7766-0E3B-433C68F6C8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877586-AF1C-09EA-785A-461FB5C05A06}"/>
              </a:ext>
            </a:extLst>
          </p:cNvPr>
          <p:cNvSpPr>
            <a:spLocks noGrp="1"/>
          </p:cNvSpPr>
          <p:nvPr>
            <p:ph type="dt" sz="half" idx="10"/>
          </p:nvPr>
        </p:nvSpPr>
        <p:spPr/>
        <p:txBody>
          <a:bodyPr/>
          <a:lstStyle/>
          <a:p>
            <a:fld id="{A1A13526-A904-44B8-95B8-7955CBCD48DE}" type="datetimeFigureOut">
              <a:rPr lang="en-US" smtClean="0"/>
              <a:t>10/1/2025</a:t>
            </a:fld>
            <a:endParaRPr lang="en-US"/>
          </a:p>
        </p:txBody>
      </p:sp>
      <p:sp>
        <p:nvSpPr>
          <p:cNvPr id="5" name="Footer Placeholder 4">
            <a:extLst>
              <a:ext uri="{FF2B5EF4-FFF2-40B4-BE49-F238E27FC236}">
                <a16:creationId xmlns:a16="http://schemas.microsoft.com/office/drawing/2014/main" id="{A28A3C81-E7A8-6F35-80DC-D7AB979A4F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5CAEF7-202D-BDF2-9A02-38F4CBCE3AF9}"/>
              </a:ext>
            </a:extLst>
          </p:cNvPr>
          <p:cNvSpPr>
            <a:spLocks noGrp="1"/>
          </p:cNvSpPr>
          <p:nvPr>
            <p:ph type="sldNum" sz="quarter" idx="12"/>
          </p:nvPr>
        </p:nvSpPr>
        <p:spPr/>
        <p:txBody>
          <a:bodyPr/>
          <a:lstStyle/>
          <a:p>
            <a:fld id="{F02E9623-6DE2-4938-A011-9E5DC8D9417C}" type="slidenum">
              <a:rPr lang="en-US" smtClean="0"/>
              <a:t>‹#›</a:t>
            </a:fld>
            <a:endParaRPr lang="en-US"/>
          </a:p>
        </p:txBody>
      </p:sp>
    </p:spTree>
    <p:extLst>
      <p:ext uri="{BB962C8B-B14F-4D97-AF65-F5344CB8AC3E}">
        <p14:creationId xmlns:p14="http://schemas.microsoft.com/office/powerpoint/2010/main" val="2042482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A734C-D632-1BBD-A0B9-DE8796982F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BEA3036-35C3-3B71-B9C8-4E22563BC81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FCBE97-1A0C-F8F8-FD1D-E7967A931A8B}"/>
              </a:ext>
            </a:extLst>
          </p:cNvPr>
          <p:cNvSpPr>
            <a:spLocks noGrp="1"/>
          </p:cNvSpPr>
          <p:nvPr>
            <p:ph type="dt" sz="half" idx="10"/>
          </p:nvPr>
        </p:nvSpPr>
        <p:spPr/>
        <p:txBody>
          <a:bodyPr/>
          <a:lstStyle/>
          <a:p>
            <a:fld id="{A1A13526-A904-44B8-95B8-7955CBCD48DE}" type="datetimeFigureOut">
              <a:rPr lang="en-US" smtClean="0"/>
              <a:t>10/1/2025</a:t>
            </a:fld>
            <a:endParaRPr lang="en-US"/>
          </a:p>
        </p:txBody>
      </p:sp>
      <p:sp>
        <p:nvSpPr>
          <p:cNvPr id="5" name="Footer Placeholder 4">
            <a:extLst>
              <a:ext uri="{FF2B5EF4-FFF2-40B4-BE49-F238E27FC236}">
                <a16:creationId xmlns:a16="http://schemas.microsoft.com/office/drawing/2014/main" id="{01C1F918-B560-7DD8-8CA2-EFB288A165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A69802-559B-DDE3-AAC5-79DEE81FF208}"/>
              </a:ext>
            </a:extLst>
          </p:cNvPr>
          <p:cNvSpPr>
            <a:spLocks noGrp="1"/>
          </p:cNvSpPr>
          <p:nvPr>
            <p:ph type="sldNum" sz="quarter" idx="12"/>
          </p:nvPr>
        </p:nvSpPr>
        <p:spPr/>
        <p:txBody>
          <a:bodyPr/>
          <a:lstStyle/>
          <a:p>
            <a:fld id="{F02E9623-6DE2-4938-A011-9E5DC8D9417C}" type="slidenum">
              <a:rPr lang="en-US" smtClean="0"/>
              <a:t>‹#›</a:t>
            </a:fld>
            <a:endParaRPr lang="en-US"/>
          </a:p>
        </p:txBody>
      </p:sp>
    </p:spTree>
    <p:extLst>
      <p:ext uri="{BB962C8B-B14F-4D97-AF65-F5344CB8AC3E}">
        <p14:creationId xmlns:p14="http://schemas.microsoft.com/office/powerpoint/2010/main" val="1790424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4C73F-435A-D077-4944-90A4B968C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494CFB-D2A1-18D4-15FE-21CE2B7434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42F663-39E6-E856-A3E5-4377AE3115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560680-B005-ED9B-C5B0-FAAC0922D2C7}"/>
              </a:ext>
            </a:extLst>
          </p:cNvPr>
          <p:cNvSpPr>
            <a:spLocks noGrp="1"/>
          </p:cNvSpPr>
          <p:nvPr>
            <p:ph type="dt" sz="half" idx="10"/>
          </p:nvPr>
        </p:nvSpPr>
        <p:spPr/>
        <p:txBody>
          <a:bodyPr/>
          <a:lstStyle/>
          <a:p>
            <a:fld id="{A1A13526-A904-44B8-95B8-7955CBCD48DE}" type="datetimeFigureOut">
              <a:rPr lang="en-US" smtClean="0"/>
              <a:t>10/1/2025</a:t>
            </a:fld>
            <a:endParaRPr lang="en-US"/>
          </a:p>
        </p:txBody>
      </p:sp>
      <p:sp>
        <p:nvSpPr>
          <p:cNvPr id="6" name="Footer Placeholder 5">
            <a:extLst>
              <a:ext uri="{FF2B5EF4-FFF2-40B4-BE49-F238E27FC236}">
                <a16:creationId xmlns:a16="http://schemas.microsoft.com/office/drawing/2014/main" id="{BC776C12-A71D-48CB-7BEE-AC258B60BE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3DA9FD-54E9-62DE-4023-9E1026C981C2}"/>
              </a:ext>
            </a:extLst>
          </p:cNvPr>
          <p:cNvSpPr>
            <a:spLocks noGrp="1"/>
          </p:cNvSpPr>
          <p:nvPr>
            <p:ph type="sldNum" sz="quarter" idx="12"/>
          </p:nvPr>
        </p:nvSpPr>
        <p:spPr/>
        <p:txBody>
          <a:bodyPr/>
          <a:lstStyle/>
          <a:p>
            <a:fld id="{F02E9623-6DE2-4938-A011-9E5DC8D9417C}" type="slidenum">
              <a:rPr lang="en-US" smtClean="0"/>
              <a:t>‹#›</a:t>
            </a:fld>
            <a:endParaRPr lang="en-US"/>
          </a:p>
        </p:txBody>
      </p:sp>
    </p:spTree>
    <p:extLst>
      <p:ext uri="{BB962C8B-B14F-4D97-AF65-F5344CB8AC3E}">
        <p14:creationId xmlns:p14="http://schemas.microsoft.com/office/powerpoint/2010/main" val="3149657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E0B-B40B-A9B8-757D-A0C40B53FEC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846353-FB54-ADB7-9D4C-0EBCCF229D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5A857B-24E6-5E59-F41E-9EAFA0D1CA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DAFD90-E012-64EB-74B3-05E634E7ED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6BD379-5261-BB16-39EF-C2605FBB8A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E6075F-BDBD-280C-839A-19048B0714FD}"/>
              </a:ext>
            </a:extLst>
          </p:cNvPr>
          <p:cNvSpPr>
            <a:spLocks noGrp="1"/>
          </p:cNvSpPr>
          <p:nvPr>
            <p:ph type="dt" sz="half" idx="10"/>
          </p:nvPr>
        </p:nvSpPr>
        <p:spPr/>
        <p:txBody>
          <a:bodyPr/>
          <a:lstStyle/>
          <a:p>
            <a:fld id="{A1A13526-A904-44B8-95B8-7955CBCD48DE}" type="datetimeFigureOut">
              <a:rPr lang="en-US" smtClean="0"/>
              <a:t>10/1/2025</a:t>
            </a:fld>
            <a:endParaRPr lang="en-US"/>
          </a:p>
        </p:txBody>
      </p:sp>
      <p:sp>
        <p:nvSpPr>
          <p:cNvPr id="8" name="Footer Placeholder 7">
            <a:extLst>
              <a:ext uri="{FF2B5EF4-FFF2-40B4-BE49-F238E27FC236}">
                <a16:creationId xmlns:a16="http://schemas.microsoft.com/office/drawing/2014/main" id="{F0EB41A9-3F0F-88AD-2072-DD8D0C8480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8E526C-1DE1-B61D-A9C9-0CC225FFF692}"/>
              </a:ext>
            </a:extLst>
          </p:cNvPr>
          <p:cNvSpPr>
            <a:spLocks noGrp="1"/>
          </p:cNvSpPr>
          <p:nvPr>
            <p:ph type="sldNum" sz="quarter" idx="12"/>
          </p:nvPr>
        </p:nvSpPr>
        <p:spPr/>
        <p:txBody>
          <a:bodyPr/>
          <a:lstStyle/>
          <a:p>
            <a:fld id="{F02E9623-6DE2-4938-A011-9E5DC8D9417C}" type="slidenum">
              <a:rPr lang="en-US" smtClean="0"/>
              <a:t>‹#›</a:t>
            </a:fld>
            <a:endParaRPr lang="en-US"/>
          </a:p>
        </p:txBody>
      </p:sp>
    </p:spTree>
    <p:extLst>
      <p:ext uri="{BB962C8B-B14F-4D97-AF65-F5344CB8AC3E}">
        <p14:creationId xmlns:p14="http://schemas.microsoft.com/office/powerpoint/2010/main" val="2066649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69850-DD09-82F3-DB6C-0B61D53A4DF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91A0E9C-399B-4105-28DD-7383C7404CA2}"/>
              </a:ext>
            </a:extLst>
          </p:cNvPr>
          <p:cNvSpPr>
            <a:spLocks noGrp="1"/>
          </p:cNvSpPr>
          <p:nvPr>
            <p:ph type="dt" sz="half" idx="10"/>
          </p:nvPr>
        </p:nvSpPr>
        <p:spPr/>
        <p:txBody>
          <a:bodyPr/>
          <a:lstStyle/>
          <a:p>
            <a:fld id="{A1A13526-A904-44B8-95B8-7955CBCD48DE}" type="datetimeFigureOut">
              <a:rPr lang="en-US" smtClean="0"/>
              <a:t>10/1/2025</a:t>
            </a:fld>
            <a:endParaRPr lang="en-US"/>
          </a:p>
        </p:txBody>
      </p:sp>
      <p:sp>
        <p:nvSpPr>
          <p:cNvPr id="4" name="Footer Placeholder 3">
            <a:extLst>
              <a:ext uri="{FF2B5EF4-FFF2-40B4-BE49-F238E27FC236}">
                <a16:creationId xmlns:a16="http://schemas.microsoft.com/office/drawing/2014/main" id="{533BAB21-395A-5B3B-E6C5-19BF02B45C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F907A2-2CA4-FE8C-BEBA-3F081EFF5694}"/>
              </a:ext>
            </a:extLst>
          </p:cNvPr>
          <p:cNvSpPr>
            <a:spLocks noGrp="1"/>
          </p:cNvSpPr>
          <p:nvPr>
            <p:ph type="sldNum" sz="quarter" idx="12"/>
          </p:nvPr>
        </p:nvSpPr>
        <p:spPr/>
        <p:txBody>
          <a:bodyPr/>
          <a:lstStyle/>
          <a:p>
            <a:fld id="{F02E9623-6DE2-4938-A011-9E5DC8D9417C}" type="slidenum">
              <a:rPr lang="en-US" smtClean="0"/>
              <a:t>‹#›</a:t>
            </a:fld>
            <a:endParaRPr lang="en-US"/>
          </a:p>
        </p:txBody>
      </p:sp>
    </p:spTree>
    <p:extLst>
      <p:ext uri="{BB962C8B-B14F-4D97-AF65-F5344CB8AC3E}">
        <p14:creationId xmlns:p14="http://schemas.microsoft.com/office/powerpoint/2010/main" val="1523621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95B86D-6037-C2B2-F1F7-2D778D4FA8A3}"/>
              </a:ext>
            </a:extLst>
          </p:cNvPr>
          <p:cNvSpPr>
            <a:spLocks noGrp="1"/>
          </p:cNvSpPr>
          <p:nvPr>
            <p:ph type="dt" sz="half" idx="10"/>
          </p:nvPr>
        </p:nvSpPr>
        <p:spPr/>
        <p:txBody>
          <a:bodyPr/>
          <a:lstStyle/>
          <a:p>
            <a:fld id="{A1A13526-A904-44B8-95B8-7955CBCD48DE}" type="datetimeFigureOut">
              <a:rPr lang="en-US" smtClean="0"/>
              <a:t>10/1/2025</a:t>
            </a:fld>
            <a:endParaRPr lang="en-US"/>
          </a:p>
        </p:txBody>
      </p:sp>
      <p:sp>
        <p:nvSpPr>
          <p:cNvPr id="3" name="Footer Placeholder 2">
            <a:extLst>
              <a:ext uri="{FF2B5EF4-FFF2-40B4-BE49-F238E27FC236}">
                <a16:creationId xmlns:a16="http://schemas.microsoft.com/office/drawing/2014/main" id="{DDC52C08-EED7-D95F-BF76-BD552F27BE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053D904-E15F-F93C-EEAA-B72A8D19C5B7}"/>
              </a:ext>
            </a:extLst>
          </p:cNvPr>
          <p:cNvSpPr>
            <a:spLocks noGrp="1"/>
          </p:cNvSpPr>
          <p:nvPr>
            <p:ph type="sldNum" sz="quarter" idx="12"/>
          </p:nvPr>
        </p:nvSpPr>
        <p:spPr/>
        <p:txBody>
          <a:bodyPr/>
          <a:lstStyle/>
          <a:p>
            <a:fld id="{F02E9623-6DE2-4938-A011-9E5DC8D9417C}" type="slidenum">
              <a:rPr lang="en-US" smtClean="0"/>
              <a:t>‹#›</a:t>
            </a:fld>
            <a:endParaRPr lang="en-US"/>
          </a:p>
        </p:txBody>
      </p:sp>
    </p:spTree>
    <p:extLst>
      <p:ext uri="{BB962C8B-B14F-4D97-AF65-F5344CB8AC3E}">
        <p14:creationId xmlns:p14="http://schemas.microsoft.com/office/powerpoint/2010/main" val="911485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602C4-7B40-31E1-F8B9-E79ACECF8B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024197-5A40-A6C5-39FE-7E87937B03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B98F0C-7D14-28BC-7819-F927A06A46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103C65-EC48-B462-0437-7151503F5696}"/>
              </a:ext>
            </a:extLst>
          </p:cNvPr>
          <p:cNvSpPr>
            <a:spLocks noGrp="1"/>
          </p:cNvSpPr>
          <p:nvPr>
            <p:ph type="dt" sz="half" idx="10"/>
          </p:nvPr>
        </p:nvSpPr>
        <p:spPr/>
        <p:txBody>
          <a:bodyPr/>
          <a:lstStyle/>
          <a:p>
            <a:fld id="{A1A13526-A904-44B8-95B8-7955CBCD48DE}" type="datetimeFigureOut">
              <a:rPr lang="en-US" smtClean="0"/>
              <a:t>10/1/2025</a:t>
            </a:fld>
            <a:endParaRPr lang="en-US"/>
          </a:p>
        </p:txBody>
      </p:sp>
      <p:sp>
        <p:nvSpPr>
          <p:cNvPr id="6" name="Footer Placeholder 5">
            <a:extLst>
              <a:ext uri="{FF2B5EF4-FFF2-40B4-BE49-F238E27FC236}">
                <a16:creationId xmlns:a16="http://schemas.microsoft.com/office/drawing/2014/main" id="{069D4589-A6F3-5A03-1F2F-677396F1E3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34CE76-30E1-ABF2-D9B7-CECF7D465BCE}"/>
              </a:ext>
            </a:extLst>
          </p:cNvPr>
          <p:cNvSpPr>
            <a:spLocks noGrp="1"/>
          </p:cNvSpPr>
          <p:nvPr>
            <p:ph type="sldNum" sz="quarter" idx="12"/>
          </p:nvPr>
        </p:nvSpPr>
        <p:spPr/>
        <p:txBody>
          <a:bodyPr/>
          <a:lstStyle/>
          <a:p>
            <a:fld id="{F02E9623-6DE2-4938-A011-9E5DC8D9417C}" type="slidenum">
              <a:rPr lang="en-US" smtClean="0"/>
              <a:t>‹#›</a:t>
            </a:fld>
            <a:endParaRPr lang="en-US"/>
          </a:p>
        </p:txBody>
      </p:sp>
    </p:spTree>
    <p:extLst>
      <p:ext uri="{BB962C8B-B14F-4D97-AF65-F5344CB8AC3E}">
        <p14:creationId xmlns:p14="http://schemas.microsoft.com/office/powerpoint/2010/main" val="893962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4E2A5-D574-1514-F01C-BFEADD94FA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E380C1-D81A-E24A-6562-8A75C55694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82E646-46B2-1E04-1988-5E1CEBB791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8C61F9-9DAA-4CB4-7BB5-887CB0C5227B}"/>
              </a:ext>
            </a:extLst>
          </p:cNvPr>
          <p:cNvSpPr>
            <a:spLocks noGrp="1"/>
          </p:cNvSpPr>
          <p:nvPr>
            <p:ph type="dt" sz="half" idx="10"/>
          </p:nvPr>
        </p:nvSpPr>
        <p:spPr/>
        <p:txBody>
          <a:bodyPr/>
          <a:lstStyle/>
          <a:p>
            <a:fld id="{A1A13526-A904-44B8-95B8-7955CBCD48DE}" type="datetimeFigureOut">
              <a:rPr lang="en-US" smtClean="0"/>
              <a:t>10/1/2025</a:t>
            </a:fld>
            <a:endParaRPr lang="en-US"/>
          </a:p>
        </p:txBody>
      </p:sp>
      <p:sp>
        <p:nvSpPr>
          <p:cNvPr id="6" name="Footer Placeholder 5">
            <a:extLst>
              <a:ext uri="{FF2B5EF4-FFF2-40B4-BE49-F238E27FC236}">
                <a16:creationId xmlns:a16="http://schemas.microsoft.com/office/drawing/2014/main" id="{0DB96BA2-53A3-018C-7C78-0B7FAA7662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B03186-27C2-EECA-A243-5BB8ED54FC33}"/>
              </a:ext>
            </a:extLst>
          </p:cNvPr>
          <p:cNvSpPr>
            <a:spLocks noGrp="1"/>
          </p:cNvSpPr>
          <p:nvPr>
            <p:ph type="sldNum" sz="quarter" idx="12"/>
          </p:nvPr>
        </p:nvSpPr>
        <p:spPr/>
        <p:txBody>
          <a:bodyPr/>
          <a:lstStyle/>
          <a:p>
            <a:fld id="{F02E9623-6DE2-4938-A011-9E5DC8D9417C}" type="slidenum">
              <a:rPr lang="en-US" smtClean="0"/>
              <a:t>‹#›</a:t>
            </a:fld>
            <a:endParaRPr lang="en-US"/>
          </a:p>
        </p:txBody>
      </p:sp>
    </p:spTree>
    <p:extLst>
      <p:ext uri="{BB962C8B-B14F-4D97-AF65-F5344CB8AC3E}">
        <p14:creationId xmlns:p14="http://schemas.microsoft.com/office/powerpoint/2010/main" val="1568423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29892F-E5C4-1B8D-2C20-52648367D1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1CDD3A-10D7-8332-5267-6478A81CC6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5D4DD2-EBCD-70FF-592E-B5B4F1BCF8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1A13526-A904-44B8-95B8-7955CBCD48DE}" type="datetimeFigureOut">
              <a:rPr lang="en-US" smtClean="0"/>
              <a:t>10/1/2025</a:t>
            </a:fld>
            <a:endParaRPr lang="en-US"/>
          </a:p>
        </p:txBody>
      </p:sp>
      <p:sp>
        <p:nvSpPr>
          <p:cNvPr id="5" name="Footer Placeholder 4">
            <a:extLst>
              <a:ext uri="{FF2B5EF4-FFF2-40B4-BE49-F238E27FC236}">
                <a16:creationId xmlns:a16="http://schemas.microsoft.com/office/drawing/2014/main" id="{97F38593-3E77-E96A-EF3A-5CBCCE4372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9745DB4-7121-3E58-940A-487674F0A0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02E9623-6DE2-4938-A011-9E5DC8D9417C}" type="slidenum">
              <a:rPr lang="en-US" smtClean="0"/>
              <a:t>‹#›</a:t>
            </a:fld>
            <a:endParaRPr lang="en-US"/>
          </a:p>
        </p:txBody>
      </p:sp>
    </p:spTree>
    <p:extLst>
      <p:ext uri="{BB962C8B-B14F-4D97-AF65-F5344CB8AC3E}">
        <p14:creationId xmlns:p14="http://schemas.microsoft.com/office/powerpoint/2010/main" val="25775328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36E32-AE4F-A2FC-91CE-9A34FE4CF574}"/>
              </a:ext>
            </a:extLst>
          </p:cNvPr>
          <p:cNvSpPr>
            <a:spLocks noGrp="1"/>
          </p:cNvSpPr>
          <p:nvPr>
            <p:ph type="ctrTitle"/>
          </p:nvPr>
        </p:nvSpPr>
        <p:spPr/>
        <p:txBody>
          <a:bodyPr/>
          <a:lstStyle/>
          <a:p>
            <a:r>
              <a:rPr lang="en-US" dirty="0"/>
              <a:t>Church History</a:t>
            </a:r>
          </a:p>
        </p:txBody>
      </p:sp>
      <p:sp>
        <p:nvSpPr>
          <p:cNvPr id="3" name="Subtitle 2">
            <a:extLst>
              <a:ext uri="{FF2B5EF4-FFF2-40B4-BE49-F238E27FC236}">
                <a16:creationId xmlns:a16="http://schemas.microsoft.com/office/drawing/2014/main" id="{8B448C3E-9BC5-675D-5A3D-69CFDBF65A5A}"/>
              </a:ext>
            </a:extLst>
          </p:cNvPr>
          <p:cNvSpPr>
            <a:spLocks noGrp="1"/>
          </p:cNvSpPr>
          <p:nvPr>
            <p:ph type="subTitle" idx="1"/>
          </p:nvPr>
        </p:nvSpPr>
        <p:spPr/>
        <p:txBody>
          <a:bodyPr/>
          <a:lstStyle/>
          <a:p>
            <a:r>
              <a:rPr lang="en-US" dirty="0"/>
              <a:t>The first millennia</a:t>
            </a:r>
          </a:p>
        </p:txBody>
      </p:sp>
    </p:spTree>
    <p:extLst>
      <p:ext uri="{BB962C8B-B14F-4D97-AF65-F5344CB8AC3E}">
        <p14:creationId xmlns:p14="http://schemas.microsoft.com/office/powerpoint/2010/main" val="908808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ACE1-4522-06AE-A7DB-580F3A166D00}"/>
              </a:ext>
            </a:extLst>
          </p:cNvPr>
          <p:cNvSpPr>
            <a:spLocks noGrp="1"/>
          </p:cNvSpPr>
          <p:nvPr>
            <p:ph type="title"/>
          </p:nvPr>
        </p:nvSpPr>
        <p:spPr/>
        <p:txBody>
          <a:bodyPr/>
          <a:lstStyle/>
          <a:p>
            <a:r>
              <a:rPr lang="en-US" dirty="0"/>
              <a:t>Augustin of Hippo</a:t>
            </a:r>
          </a:p>
        </p:txBody>
      </p:sp>
      <p:sp>
        <p:nvSpPr>
          <p:cNvPr id="3" name="Content Placeholder 2">
            <a:extLst>
              <a:ext uri="{FF2B5EF4-FFF2-40B4-BE49-F238E27FC236}">
                <a16:creationId xmlns:a16="http://schemas.microsoft.com/office/drawing/2014/main" id="{5590A44C-4DB0-B0F6-3C1B-A81A0BDAE80E}"/>
              </a:ext>
            </a:extLst>
          </p:cNvPr>
          <p:cNvSpPr>
            <a:spLocks noGrp="1"/>
          </p:cNvSpPr>
          <p:nvPr>
            <p:ph idx="1"/>
          </p:nvPr>
        </p:nvSpPr>
        <p:spPr>
          <a:xfrm>
            <a:off x="398132" y="1571183"/>
            <a:ext cx="6418594" cy="4921692"/>
          </a:xfrm>
        </p:spPr>
        <p:txBody>
          <a:bodyPr>
            <a:normAutofit fontScale="85000" lnSpcReduction="20000"/>
          </a:bodyPr>
          <a:lstStyle/>
          <a:p>
            <a:r>
              <a:rPr lang="en-US" dirty="0"/>
              <a:t>13 November 354 – 28 August 430</a:t>
            </a:r>
          </a:p>
          <a:p>
            <a:r>
              <a:rPr lang="en-US" dirty="0"/>
              <a:t>Bishop of Hippo</a:t>
            </a:r>
          </a:p>
          <a:p>
            <a:r>
              <a:rPr lang="en-US" dirty="0"/>
              <a:t>Family: Aurelius, upper class (</a:t>
            </a:r>
            <a:r>
              <a:rPr lang="en-US" dirty="0" err="1"/>
              <a:t>honestiores</a:t>
            </a:r>
            <a:r>
              <a:rPr lang="en-US" dirty="0"/>
              <a:t> – honorable men)</a:t>
            </a:r>
          </a:p>
          <a:p>
            <a:pPr lvl="1"/>
            <a:r>
              <a:rPr lang="en-US" dirty="0"/>
              <a:t>Father (Patrick) was Roman Pagan</a:t>
            </a:r>
          </a:p>
          <a:p>
            <a:pPr lvl="1"/>
            <a:r>
              <a:rPr lang="en-US" dirty="0"/>
              <a:t>Mother (Monica) was Berber Christian</a:t>
            </a:r>
          </a:p>
          <a:p>
            <a:r>
              <a:rPr lang="en-US" dirty="0"/>
              <a:t>At 11 went to school in </a:t>
            </a:r>
            <a:r>
              <a:rPr lang="en-US" dirty="0" err="1"/>
              <a:t>Madaurus</a:t>
            </a:r>
            <a:endParaRPr lang="en-US" dirty="0"/>
          </a:p>
          <a:p>
            <a:r>
              <a:rPr lang="en-US" dirty="0"/>
              <a:t>At 17 went to Carthage</a:t>
            </a:r>
          </a:p>
          <a:p>
            <a:pPr lvl="1"/>
            <a:r>
              <a:rPr lang="en-US" dirty="0"/>
              <a:t>Hedonism then Manichaeanism</a:t>
            </a:r>
          </a:p>
          <a:p>
            <a:r>
              <a:rPr lang="en-US" dirty="0"/>
              <a:t>Taught in </a:t>
            </a:r>
            <a:r>
              <a:rPr lang="en-US" dirty="0" err="1"/>
              <a:t>Thagaste</a:t>
            </a:r>
            <a:r>
              <a:rPr lang="en-US" dirty="0"/>
              <a:t>, Carthage, then Rome</a:t>
            </a:r>
          </a:p>
          <a:p>
            <a:r>
              <a:rPr lang="en-US" dirty="0"/>
              <a:t>Left Manichaeanism</a:t>
            </a:r>
          </a:p>
          <a:p>
            <a:r>
              <a:rPr lang="en-US" dirty="0"/>
              <a:t>At 30, he was sent to the imperial court at Milan to teach philosophy</a:t>
            </a:r>
          </a:p>
          <a:p>
            <a:r>
              <a:rPr lang="en-US" dirty="0"/>
              <a:t>Met Ambrose of Milan</a:t>
            </a:r>
          </a:p>
          <a:p>
            <a:endParaRPr lang="en-US" dirty="0"/>
          </a:p>
        </p:txBody>
      </p:sp>
      <p:pic>
        <p:nvPicPr>
          <p:cNvPr id="2050" name="Picture 2">
            <a:extLst>
              <a:ext uri="{FF2B5EF4-FFF2-40B4-BE49-F238E27FC236}">
                <a16:creationId xmlns:a16="http://schemas.microsoft.com/office/drawing/2014/main" id="{7F0B10F6-8014-D12E-EAA6-79B503B564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6725" y="0"/>
            <a:ext cx="53752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841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B7919DB-F27E-2FE8-DFDE-44FF79ED25FA}"/>
            </a:ext>
          </a:extLst>
        </p:cNvPr>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3552D3-AE6A-2AB3-734E-DB637D180862}"/>
              </a:ext>
            </a:extLst>
          </p:cNvPr>
          <p:cNvSpPr>
            <a:spLocks noGrp="1"/>
          </p:cNvSpPr>
          <p:nvPr>
            <p:ph type="title"/>
          </p:nvPr>
        </p:nvSpPr>
        <p:spPr>
          <a:xfrm>
            <a:off x="640080" y="325369"/>
            <a:ext cx="4368602" cy="1956841"/>
          </a:xfrm>
        </p:spPr>
        <p:txBody>
          <a:bodyPr anchor="b">
            <a:normAutofit/>
          </a:bodyPr>
          <a:lstStyle/>
          <a:p>
            <a:r>
              <a:rPr lang="en-US" sz="5400" dirty="0"/>
              <a:t>Writings</a:t>
            </a:r>
          </a:p>
        </p:txBody>
      </p:sp>
      <p:sp>
        <p:nvSpPr>
          <p:cNvPr id="308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8CB75A6-E199-F018-25F3-FEEC5D2264D9}"/>
              </a:ext>
            </a:extLst>
          </p:cNvPr>
          <p:cNvSpPr>
            <a:spLocks noGrp="1"/>
          </p:cNvSpPr>
          <p:nvPr>
            <p:ph idx="1"/>
          </p:nvPr>
        </p:nvSpPr>
        <p:spPr>
          <a:xfrm>
            <a:off x="640080" y="2872899"/>
            <a:ext cx="4243589" cy="1821551"/>
          </a:xfrm>
        </p:spPr>
        <p:txBody>
          <a:bodyPr>
            <a:normAutofit fontScale="85000" lnSpcReduction="10000"/>
          </a:bodyPr>
          <a:lstStyle/>
          <a:p>
            <a:r>
              <a:rPr lang="en-US" sz="2200" dirty="0"/>
              <a:t>City of God</a:t>
            </a:r>
          </a:p>
          <a:p>
            <a:r>
              <a:rPr lang="en-US" sz="2200" dirty="0"/>
              <a:t>On Christian Doctrine</a:t>
            </a:r>
          </a:p>
          <a:p>
            <a:r>
              <a:rPr lang="en-US" sz="2200" dirty="0"/>
              <a:t>Confessions</a:t>
            </a:r>
          </a:p>
          <a:p>
            <a:r>
              <a:rPr lang="en-US" sz="2200" dirty="0"/>
              <a:t>He wrote more than 5 million words</a:t>
            </a:r>
          </a:p>
          <a:p>
            <a:r>
              <a:rPr lang="en-US" sz="2200" dirty="0"/>
              <a:t>Complete works 12,365 pages</a:t>
            </a:r>
          </a:p>
        </p:txBody>
      </p:sp>
      <p:pic>
        <p:nvPicPr>
          <p:cNvPr id="3074" name="Picture 2" descr="Augustine's Philosophy of History in the City of God - Reformation Chambers">
            <a:extLst>
              <a:ext uri="{FF2B5EF4-FFF2-40B4-BE49-F238E27FC236}">
                <a16:creationId xmlns:a16="http://schemas.microsoft.com/office/drawing/2014/main" id="{13716697-A309-22F6-566F-5705B3E473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518" r="18768"/>
          <a:stretch>
            <a:fillRect/>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614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The Odyssey of Saint Augustine - VoegelinView">
            <a:extLst>
              <a:ext uri="{FF2B5EF4-FFF2-40B4-BE49-F238E27FC236}">
                <a16:creationId xmlns:a16="http://schemas.microsoft.com/office/drawing/2014/main" id="{4254D2F1-4D6B-893B-33B8-6EAEA978DD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819" r="1" b="1"/>
          <a:stretch>
            <a:fillRect/>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4105" name="Rectangle 410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77B14C4-EFAE-1641-6FC5-2E65D7F2B330}"/>
              </a:ext>
            </a:extLst>
          </p:cNvPr>
          <p:cNvSpPr>
            <a:spLocks noGrp="1"/>
          </p:cNvSpPr>
          <p:nvPr>
            <p:ph type="title"/>
          </p:nvPr>
        </p:nvSpPr>
        <p:spPr>
          <a:xfrm>
            <a:off x="7531610" y="365125"/>
            <a:ext cx="3822189" cy="1899912"/>
          </a:xfrm>
        </p:spPr>
        <p:txBody>
          <a:bodyPr>
            <a:normAutofit/>
          </a:bodyPr>
          <a:lstStyle/>
          <a:p>
            <a:r>
              <a:rPr lang="en-US" sz="4000"/>
              <a:t>Teachings</a:t>
            </a:r>
          </a:p>
        </p:txBody>
      </p:sp>
      <p:sp>
        <p:nvSpPr>
          <p:cNvPr id="3" name="Content Placeholder 2">
            <a:extLst>
              <a:ext uri="{FF2B5EF4-FFF2-40B4-BE49-F238E27FC236}">
                <a16:creationId xmlns:a16="http://schemas.microsoft.com/office/drawing/2014/main" id="{3A64E625-E45E-A32A-30FB-61493B4A8103}"/>
              </a:ext>
            </a:extLst>
          </p:cNvPr>
          <p:cNvSpPr>
            <a:spLocks noGrp="1"/>
          </p:cNvSpPr>
          <p:nvPr>
            <p:ph idx="1"/>
          </p:nvPr>
        </p:nvSpPr>
        <p:spPr>
          <a:xfrm>
            <a:off x="7531610" y="2434201"/>
            <a:ext cx="3822189" cy="3742762"/>
          </a:xfrm>
        </p:spPr>
        <p:txBody>
          <a:bodyPr>
            <a:normAutofit/>
          </a:bodyPr>
          <a:lstStyle/>
          <a:p>
            <a:r>
              <a:rPr lang="en-US" sz="2000" dirty="0"/>
              <a:t>Trinity</a:t>
            </a:r>
          </a:p>
          <a:p>
            <a:pPr lvl="1"/>
            <a:r>
              <a:rPr lang="en-US" sz="2000" dirty="0"/>
              <a:t>Filioque</a:t>
            </a:r>
          </a:p>
          <a:p>
            <a:pPr lvl="1"/>
            <a:r>
              <a:rPr lang="en-US" sz="2000" dirty="0"/>
              <a:t>Outside time</a:t>
            </a:r>
          </a:p>
          <a:p>
            <a:r>
              <a:rPr lang="en-US" sz="2000" dirty="0"/>
              <a:t>Predestination</a:t>
            </a:r>
          </a:p>
          <a:p>
            <a:r>
              <a:rPr lang="en-US" sz="2000" dirty="0"/>
              <a:t>Original Sin</a:t>
            </a:r>
          </a:p>
          <a:p>
            <a:r>
              <a:rPr lang="en-US" sz="2000" dirty="0"/>
              <a:t>Just War Theory</a:t>
            </a:r>
          </a:p>
          <a:p>
            <a:endParaRPr lang="en-US" sz="2000" dirty="0"/>
          </a:p>
          <a:p>
            <a:endParaRPr lang="en-US" sz="2000" dirty="0"/>
          </a:p>
        </p:txBody>
      </p:sp>
    </p:spTree>
    <p:extLst>
      <p:ext uri="{BB962C8B-B14F-4D97-AF65-F5344CB8AC3E}">
        <p14:creationId xmlns:p14="http://schemas.microsoft.com/office/powerpoint/2010/main" val="2256554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A549488-4DA4-A643-B2D7-E329A3CE78CC}"/>
              </a:ext>
            </a:extLst>
          </p:cNvPr>
          <p:cNvSpPr txBox="1"/>
          <p:nvPr/>
        </p:nvSpPr>
        <p:spPr>
          <a:xfrm>
            <a:off x="6732755" y="-640657"/>
            <a:ext cx="4840010" cy="180730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dirty="0">
                <a:latin typeface="+mj-lt"/>
                <a:ea typeface="+mj-ea"/>
                <a:cs typeface="+mj-cs"/>
              </a:rPr>
              <a:t>Book 1, chapter 1</a:t>
            </a:r>
          </a:p>
        </p:txBody>
      </p:sp>
      <p:pic>
        <p:nvPicPr>
          <p:cNvPr id="6146" name="Picture 2" descr="prayer, summer, böttingen, architecture, construction, luck, chapel ...">
            <a:extLst>
              <a:ext uri="{FF2B5EF4-FFF2-40B4-BE49-F238E27FC236}">
                <a16:creationId xmlns:a16="http://schemas.microsoft.com/office/drawing/2014/main" id="{A46FCCAA-7D1D-D074-FDF5-78F46D59C5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5289" r="5177" b="-1"/>
          <a:stretch>
            <a:fillRect/>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6AD8310-CA60-25B9-7972-9F8642C2F1D4}"/>
              </a:ext>
            </a:extLst>
          </p:cNvPr>
          <p:cNvSpPr txBox="1"/>
          <p:nvPr/>
        </p:nvSpPr>
        <p:spPr>
          <a:xfrm>
            <a:off x="6096000" y="677008"/>
            <a:ext cx="5958254" cy="6066692"/>
          </a:xfrm>
          <a:prstGeom prst="rect">
            <a:avLst/>
          </a:prstGeom>
        </p:spPr>
        <p:txBody>
          <a:bodyPr vert="horz" lIns="91440" tIns="45720" rIns="91440" bIns="45720" rtlCol="0">
            <a:normAutofit/>
          </a:bodyPr>
          <a:lstStyle/>
          <a:p>
            <a:pPr>
              <a:lnSpc>
                <a:spcPct val="90000"/>
              </a:lnSpc>
              <a:spcAft>
                <a:spcPts val="600"/>
              </a:spcAft>
            </a:pPr>
            <a:r>
              <a:rPr lang="en-US" b="0" i="0" dirty="0">
                <a:effectLst/>
              </a:rPr>
              <a:t>Great art Thou, O Lord, and greatly to be praised; great is Thy power, and Thy wisdom infinite. And Thee would man praise; man, but a particle of Thy creation; man, that bears about him his mortality, the witness of his sin, the witness that Thou </a:t>
            </a:r>
            <a:r>
              <a:rPr lang="en-US" b="0" i="0" dirty="0" err="1">
                <a:effectLst/>
              </a:rPr>
              <a:t>resistest</a:t>
            </a:r>
            <a:r>
              <a:rPr lang="en-US" b="0" i="0" dirty="0">
                <a:effectLst/>
              </a:rPr>
              <a:t> the proud: yet would man praise Thee; he, but a particle of Thy creation. Thou </a:t>
            </a:r>
            <a:r>
              <a:rPr lang="en-US" b="0" i="0" dirty="0" err="1">
                <a:effectLst/>
              </a:rPr>
              <a:t>awakest</a:t>
            </a:r>
            <a:r>
              <a:rPr lang="en-US" b="0" i="0" dirty="0">
                <a:effectLst/>
              </a:rPr>
              <a:t> us to delight in Thy praise; for Thou </a:t>
            </a:r>
            <a:r>
              <a:rPr lang="en-US" b="0" i="0" dirty="0" err="1">
                <a:effectLst/>
              </a:rPr>
              <a:t>madest</a:t>
            </a:r>
            <a:r>
              <a:rPr lang="en-US" b="0" i="0" dirty="0">
                <a:effectLst/>
              </a:rPr>
              <a:t> us for Thyself, and our heart is restless, until it repose in Thee. Grant me, Lord, to know and understand which is first, to call on Thee or to praise Thee? and, again, to know Thee or to call on Thee? for who can call on Thee, not knowing Thee? for he that </a:t>
            </a:r>
            <a:r>
              <a:rPr lang="en-US" b="0" i="0" dirty="0" err="1">
                <a:effectLst/>
              </a:rPr>
              <a:t>knoweth</a:t>
            </a:r>
            <a:r>
              <a:rPr lang="en-US" b="0" i="0" dirty="0">
                <a:effectLst/>
              </a:rPr>
              <a:t> Thee not, may call on Thee as other than Thou art. Or, is it rather, that we call on Thee that we may know Thee? but how shall they call on Him in whom they have not believed? or how shall they believe without a preacher? and they that seek the Lord shall praise Him: for they that seek shall find Him, and they that find shall praise Him. I will seek Thee, Lord, by calling on Thee; and will call on Thee, believing in Thee; for to us hast Thou been preached. My faith, Lord, shall call on Thee, which Thou hast given me, wherewith Thou hast inspired me, through the Incarnation of Thy Son, through the ministry of the Preacher.</a:t>
            </a:r>
            <a:endParaRPr lang="en-US" dirty="0"/>
          </a:p>
        </p:txBody>
      </p:sp>
    </p:spTree>
    <p:extLst>
      <p:ext uri="{BB962C8B-B14F-4D97-AF65-F5344CB8AC3E}">
        <p14:creationId xmlns:p14="http://schemas.microsoft.com/office/powerpoint/2010/main" val="3550638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E44B46B-C89C-97C5-AE0F-6DE5F08255FD}"/>
              </a:ext>
            </a:extLst>
          </p:cNvPr>
          <p:cNvSpPr txBox="1"/>
          <p:nvPr/>
        </p:nvSpPr>
        <p:spPr>
          <a:xfrm>
            <a:off x="711470" y="-390248"/>
            <a:ext cx="5251316" cy="180730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dirty="0">
                <a:latin typeface="+mj-lt"/>
                <a:ea typeface="+mj-ea"/>
                <a:cs typeface="+mj-cs"/>
              </a:rPr>
              <a:t>Book 2, chapter 4</a:t>
            </a:r>
          </a:p>
        </p:txBody>
      </p:sp>
      <p:sp>
        <p:nvSpPr>
          <p:cNvPr id="7" name="TextBox 6">
            <a:extLst>
              <a:ext uri="{FF2B5EF4-FFF2-40B4-BE49-F238E27FC236}">
                <a16:creationId xmlns:a16="http://schemas.microsoft.com/office/drawing/2014/main" id="{020AB678-666D-4AEF-EE39-3D39F2DDFB33}"/>
              </a:ext>
            </a:extLst>
          </p:cNvPr>
          <p:cNvSpPr txBox="1"/>
          <p:nvPr/>
        </p:nvSpPr>
        <p:spPr>
          <a:xfrm>
            <a:off x="55726" y="940242"/>
            <a:ext cx="6504099" cy="5917748"/>
          </a:xfrm>
          <a:prstGeom prst="rect">
            <a:avLst/>
          </a:prstGeom>
        </p:spPr>
        <p:txBody>
          <a:bodyPr vert="horz" lIns="91440" tIns="45720" rIns="91440" bIns="45720" rtlCol="0">
            <a:noAutofit/>
          </a:bodyPr>
          <a:lstStyle/>
          <a:p>
            <a:pPr>
              <a:lnSpc>
                <a:spcPct val="90000"/>
              </a:lnSpc>
              <a:spcAft>
                <a:spcPts val="600"/>
              </a:spcAft>
            </a:pPr>
            <a:r>
              <a:rPr lang="en-US" dirty="0"/>
              <a:t>Theft is punished by Thy law, O Lord, and by the law written in men's hearts, which iniquity itself cannot blot out. For what thief will suffer a thief? Even a rich thief will not suffer him who is driven to it by want. Yet had I a desire to commit robbery, and did so, compelled neither by hunger, nor poverty, through a distaste for well-doing, and a lustiness of iniquity. For I pilfered that of which I had already sufficient, and much better. Nor did I desire to enjoy what I pilfered, but the theft and sin itself. There was a pear-tree close to our vineyard, heavily laden with fruit, which was tempting neither for its </a:t>
            </a:r>
            <a:r>
              <a:rPr lang="en-US" dirty="0" err="1"/>
              <a:t>colour</a:t>
            </a:r>
            <a:r>
              <a:rPr lang="en-US" dirty="0"/>
              <a:t> nor its </a:t>
            </a:r>
            <a:r>
              <a:rPr lang="en-US" dirty="0" err="1"/>
              <a:t>flavour</a:t>
            </a:r>
            <a:r>
              <a:rPr lang="en-US" dirty="0"/>
              <a:t>. To shake and rob this some of us wanton young fellows went, late one night (having, according to our disgraceful habit, prolonged our games in the streets until then), and carried away great loads, not to eat ourselves, but to fling to the very swine, having only eaten some of them; and to do this pleased us all the more because it was not permitted. Behold my heart, O my God; behold my heart, which Thou hadst pity upon when in the bottomless pit. Behold, now, let my heart tell Thee what it was seeking there, that I should be gratuitously wanton, having no inducement to evil but the evil itself. It was foul, and I loved it. I loved to perish. I loved my own error--not that for which I erred, but the error itself. Base soul, falling from Thy firmament to utter destruction--not seeking aught through the shame but the shame itself!</a:t>
            </a:r>
          </a:p>
        </p:txBody>
      </p:sp>
      <p:pic>
        <p:nvPicPr>
          <p:cNvPr id="5122" name="Picture 2" descr="Major's Saint of the Day: August 28 -- Feast of Saint Augustine of Hippo">
            <a:extLst>
              <a:ext uri="{FF2B5EF4-FFF2-40B4-BE49-F238E27FC236}">
                <a16:creationId xmlns:a16="http://schemas.microsoft.com/office/drawing/2014/main" id="{EDC0A412-3A54-17D4-724F-08227DB4D4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891" r="1" b="5974"/>
          <a:stretch>
            <a:fillRect/>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7669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EEBDC-D6C2-9EF6-E08D-C4B25746C696}"/>
              </a:ext>
            </a:extLst>
          </p:cNvPr>
          <p:cNvSpPr>
            <a:spLocks noGrp="1"/>
          </p:cNvSpPr>
          <p:nvPr>
            <p:ph type="title"/>
          </p:nvPr>
        </p:nvSpPr>
        <p:spPr>
          <a:xfrm rot="16200000">
            <a:off x="-437473" y="5106865"/>
            <a:ext cx="1840156" cy="722436"/>
          </a:xfrm>
        </p:spPr>
        <p:txBody>
          <a:bodyPr vert="horz" lIns="91440" tIns="45720" rIns="91440" bIns="45720" rtlCol="0" anchor="ctr">
            <a:normAutofit/>
          </a:bodyPr>
          <a:lstStyle/>
          <a:p>
            <a:r>
              <a:rPr lang="en-US" sz="3600" dirty="0"/>
              <a:t>Book 10</a:t>
            </a:r>
          </a:p>
        </p:txBody>
      </p:sp>
      <p:pic>
        <p:nvPicPr>
          <p:cNvPr id="7170" name="Picture 2" descr="Beautiful Mountain Scenery">
            <a:extLst>
              <a:ext uri="{FF2B5EF4-FFF2-40B4-BE49-F238E27FC236}">
                <a16:creationId xmlns:a16="http://schemas.microsoft.com/office/drawing/2014/main" id="{7C1C3D08-2752-64E8-AC44-4FA689D905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0165" b="11140"/>
          <a:stretch>
            <a:fillRect/>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42BD5D0-ACF7-5933-4F3B-858239D05AA6}"/>
              </a:ext>
            </a:extLst>
          </p:cNvPr>
          <p:cNvSpPr txBox="1"/>
          <p:nvPr/>
        </p:nvSpPr>
        <p:spPr>
          <a:xfrm>
            <a:off x="949569" y="3752850"/>
            <a:ext cx="11121043" cy="3105150"/>
          </a:xfrm>
          <a:prstGeom prst="rect">
            <a:avLst/>
          </a:prstGeom>
        </p:spPr>
        <p:txBody>
          <a:bodyPr vert="horz" lIns="91440" tIns="45720" rIns="91440" bIns="45720" rtlCol="0" anchor="ctr">
            <a:normAutofit/>
          </a:bodyPr>
          <a:lstStyle/>
          <a:p>
            <a:pPr>
              <a:lnSpc>
                <a:spcPct val="90000"/>
              </a:lnSpc>
              <a:spcAft>
                <a:spcPts val="600"/>
              </a:spcAft>
            </a:pPr>
            <a:r>
              <a:rPr lang="en-US" sz="2400" b="0" i="0" dirty="0">
                <a:effectLst/>
              </a:rPr>
              <a:t>Late have I loved you, O Beauty ever ancient, ever new, late have I loved you! You were within me, but I was outside, and it was there that I searched for you. In my unloveliness I plunged into the lovely things which you created. You were with me, but I was not with you. Created things kept me from you; yet if they had not been in you they would have not been at all. You called, you shouted, and you broke through my deafness. You flashed, you shone, and you dispelled my blindness. You breathed your fragrance on me; I drew in breath and now I pant for you. I have tasted you, now I hunger and thirst for more. You touched me, and I burned for your peace.</a:t>
            </a:r>
            <a:endParaRPr lang="en-US" sz="2400" dirty="0"/>
          </a:p>
        </p:txBody>
      </p:sp>
    </p:spTree>
    <p:extLst>
      <p:ext uri="{BB962C8B-B14F-4D97-AF65-F5344CB8AC3E}">
        <p14:creationId xmlns:p14="http://schemas.microsoft.com/office/powerpoint/2010/main" val="1184197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1A93A-C25E-57CA-D257-80137E999AB0}"/>
              </a:ext>
            </a:extLst>
          </p:cNvPr>
          <p:cNvSpPr>
            <a:spLocks noGrp="1"/>
          </p:cNvSpPr>
          <p:nvPr>
            <p:ph type="title"/>
          </p:nvPr>
        </p:nvSpPr>
        <p:spPr/>
        <p:txBody>
          <a:bodyPr/>
          <a:lstStyle/>
          <a:p>
            <a:r>
              <a:rPr lang="en-US" dirty="0"/>
              <a:t>Other Great Quotes</a:t>
            </a:r>
          </a:p>
        </p:txBody>
      </p:sp>
      <p:sp>
        <p:nvSpPr>
          <p:cNvPr id="3" name="Content Placeholder 2">
            <a:extLst>
              <a:ext uri="{FF2B5EF4-FFF2-40B4-BE49-F238E27FC236}">
                <a16:creationId xmlns:a16="http://schemas.microsoft.com/office/drawing/2014/main" id="{3905A6FA-8056-CE63-5D62-AEDD5AA995D1}"/>
              </a:ext>
            </a:extLst>
          </p:cNvPr>
          <p:cNvSpPr>
            <a:spLocks noGrp="1"/>
          </p:cNvSpPr>
          <p:nvPr>
            <p:ph idx="1"/>
          </p:nvPr>
        </p:nvSpPr>
        <p:spPr/>
        <p:txBody>
          <a:bodyPr/>
          <a:lstStyle/>
          <a:p>
            <a:r>
              <a:rPr lang="en-US" dirty="0"/>
              <a:t>You use all, whether we know it or not, for purposes known only to you. - Confessions</a:t>
            </a:r>
          </a:p>
          <a:p>
            <a:r>
              <a:rPr lang="en-US" dirty="0"/>
              <a:t>Nothing sets us free save the grace of God through Jesus Christ, our Lord. We are in bondage to sin, and our only hope of redemption is the grace of God through the work of Christ. - Confessions</a:t>
            </a:r>
          </a:p>
          <a:p>
            <a:r>
              <a:rPr lang="en-US" dirty="0"/>
              <a:t>Whoever is happy has God. – On the happy life</a:t>
            </a:r>
          </a:p>
          <a:p>
            <a:r>
              <a:rPr lang="en-US" dirty="0"/>
              <a:t>There we shall rest and see, see and love, love and praise. – City of God</a:t>
            </a:r>
          </a:p>
        </p:txBody>
      </p:sp>
    </p:spTree>
    <p:extLst>
      <p:ext uri="{BB962C8B-B14F-4D97-AF65-F5344CB8AC3E}">
        <p14:creationId xmlns:p14="http://schemas.microsoft.com/office/powerpoint/2010/main" val="3589053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63596-59B5-0B50-AC16-B260D8064601}"/>
              </a:ext>
            </a:extLst>
          </p:cNvPr>
          <p:cNvSpPr>
            <a:spLocks noGrp="1"/>
          </p:cNvSpPr>
          <p:nvPr>
            <p:ph type="title"/>
          </p:nvPr>
        </p:nvSpPr>
        <p:spPr>
          <a:xfrm>
            <a:off x="728472" y="-168884"/>
            <a:ext cx="10515600" cy="1325563"/>
          </a:xfrm>
        </p:spPr>
        <p:txBody>
          <a:bodyPr/>
          <a:lstStyle/>
          <a:p>
            <a:r>
              <a:rPr lang="en-US" dirty="0"/>
              <a:t>On Christian Doctrine</a:t>
            </a:r>
          </a:p>
        </p:txBody>
      </p:sp>
      <p:sp>
        <p:nvSpPr>
          <p:cNvPr id="3" name="Content Placeholder 2">
            <a:extLst>
              <a:ext uri="{FF2B5EF4-FFF2-40B4-BE49-F238E27FC236}">
                <a16:creationId xmlns:a16="http://schemas.microsoft.com/office/drawing/2014/main" id="{04992F74-5686-8214-C608-D701329E1C57}"/>
              </a:ext>
            </a:extLst>
          </p:cNvPr>
          <p:cNvSpPr>
            <a:spLocks noGrp="1"/>
          </p:cNvSpPr>
          <p:nvPr>
            <p:ph idx="1"/>
          </p:nvPr>
        </p:nvSpPr>
        <p:spPr>
          <a:xfrm>
            <a:off x="285293" y="958291"/>
            <a:ext cx="10958779" cy="5899709"/>
          </a:xfrm>
        </p:spPr>
        <p:txBody>
          <a:bodyPr>
            <a:normAutofit fontScale="62500" lnSpcReduction="20000"/>
          </a:bodyPr>
          <a:lstStyle/>
          <a:p>
            <a:r>
              <a:rPr lang="en-US" dirty="0"/>
              <a:t>Book 1: General view of subjects of Scripture</a:t>
            </a:r>
          </a:p>
          <a:p>
            <a:pPr lvl="1"/>
            <a:r>
              <a:rPr lang="en-US" dirty="0"/>
              <a:t>Discovery (first half), expression (second half) of the true sense of Scripture</a:t>
            </a:r>
          </a:p>
          <a:p>
            <a:pPr lvl="1"/>
            <a:r>
              <a:rPr lang="en-US" dirty="0"/>
              <a:t>Things: Enjoyed (only God) vs Used (everything else)</a:t>
            </a:r>
          </a:p>
          <a:p>
            <a:r>
              <a:rPr lang="en-US" dirty="0"/>
              <a:t>Book 2: Signs</a:t>
            </a:r>
          </a:p>
          <a:p>
            <a:pPr lvl="1"/>
            <a:r>
              <a:rPr lang="en-US" dirty="0"/>
              <a:t>Natural and conventional</a:t>
            </a:r>
          </a:p>
          <a:p>
            <a:pPr lvl="1"/>
            <a:r>
              <a:rPr lang="en-US" dirty="0"/>
              <a:t>Words as conventional signs</a:t>
            </a:r>
          </a:p>
          <a:p>
            <a:pPr lvl="2"/>
            <a:r>
              <a:rPr lang="en-US" dirty="0"/>
              <a:t> Difficulty interpreting unknown and ambiguous</a:t>
            </a:r>
          </a:p>
          <a:p>
            <a:pPr lvl="2"/>
            <a:r>
              <a:rPr lang="en-US" dirty="0" err="1"/>
              <a:t>Unkown</a:t>
            </a:r>
            <a:r>
              <a:rPr lang="en-US" dirty="0"/>
              <a:t> signs main part of this book</a:t>
            </a:r>
          </a:p>
          <a:p>
            <a:pPr lvl="2"/>
            <a:r>
              <a:rPr lang="en-US" dirty="0"/>
              <a:t>Direct or figurative</a:t>
            </a:r>
          </a:p>
          <a:p>
            <a:pPr lvl="3"/>
            <a:r>
              <a:rPr lang="en-US" dirty="0"/>
              <a:t>Learn Greek and Hebrew</a:t>
            </a:r>
          </a:p>
          <a:p>
            <a:pPr lvl="3"/>
            <a:r>
              <a:rPr lang="en-US" dirty="0"/>
              <a:t>Compare translations</a:t>
            </a:r>
          </a:p>
          <a:p>
            <a:pPr lvl="3"/>
            <a:r>
              <a:rPr lang="en-US" dirty="0"/>
              <a:t>Interpret figurative expression</a:t>
            </a:r>
          </a:p>
          <a:p>
            <a:pPr lvl="3"/>
            <a:r>
              <a:rPr lang="en-US" dirty="0"/>
              <a:t>Knowledge of things and words</a:t>
            </a:r>
          </a:p>
          <a:p>
            <a:pPr lvl="3"/>
            <a:r>
              <a:rPr lang="en-US" dirty="0"/>
              <a:t>Knowledge from heathen (science, art) can be useful</a:t>
            </a:r>
          </a:p>
          <a:p>
            <a:r>
              <a:rPr lang="en-US" dirty="0"/>
              <a:t>Book 3</a:t>
            </a:r>
          </a:p>
          <a:p>
            <a:pPr lvl="1"/>
            <a:r>
              <a:rPr lang="en-US" dirty="0"/>
              <a:t>Ambiguous signs (direct or figurative)</a:t>
            </a:r>
          </a:p>
          <a:p>
            <a:pPr lvl="1"/>
            <a:r>
              <a:rPr lang="en-US" dirty="0"/>
              <a:t>ambiguity may arise from the punctuation, the pronunciation, or the doubtful signification of the words, and is to be resolved by attention to the context, a comparison of translations, or a reference to the original tongue</a:t>
            </a:r>
          </a:p>
          <a:p>
            <a:pPr lvl="1"/>
            <a:r>
              <a:rPr lang="en-US" dirty="0"/>
              <a:t>figurative signs we need to guard against two mistakes</a:t>
            </a:r>
          </a:p>
          <a:p>
            <a:pPr lvl="1"/>
            <a:r>
              <a:rPr lang="en-US" dirty="0"/>
              <a:t>1. the interpreting literal expressions figuratively; 2. the interpreting figurative expressions literally</a:t>
            </a:r>
          </a:p>
          <a:p>
            <a:pPr lvl="1"/>
            <a:r>
              <a:rPr lang="en-US" dirty="0"/>
              <a:t>literal or figurative; the general rule being, that whatever can be shown to be in its literal sense inconsistent either with purity of life or correctness of doctrine must be taken figuratively</a:t>
            </a:r>
          </a:p>
          <a:p>
            <a:pPr lvl="1"/>
            <a:r>
              <a:rPr lang="en-US" dirty="0"/>
              <a:t>He then goes on to lay down rules for the interpretation of expressions which have been proved to be figurative; the general principle being, that no interpretation can be true which does not promote the love of God and the love of man.</a:t>
            </a:r>
          </a:p>
          <a:p>
            <a:r>
              <a:rPr lang="en-US" dirty="0"/>
              <a:t>Book 4 (part 2 of work)</a:t>
            </a:r>
          </a:p>
          <a:p>
            <a:pPr lvl="1"/>
            <a:r>
              <a:rPr lang="en-US" dirty="0"/>
              <a:t>Rhetoric &amp; oratory</a:t>
            </a:r>
          </a:p>
        </p:txBody>
      </p:sp>
    </p:spTree>
    <p:extLst>
      <p:ext uri="{BB962C8B-B14F-4D97-AF65-F5344CB8AC3E}">
        <p14:creationId xmlns:p14="http://schemas.microsoft.com/office/powerpoint/2010/main" val="32950386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782</TotalTime>
  <Words>1261</Words>
  <Application>Microsoft Office PowerPoint</Application>
  <PresentationFormat>Widescreen</PresentationFormat>
  <Paragraphs>63</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Aptos</vt:lpstr>
      <vt:lpstr>Aptos Display</vt:lpstr>
      <vt:lpstr>Arial</vt:lpstr>
      <vt:lpstr>Office Theme</vt:lpstr>
      <vt:lpstr>Church History</vt:lpstr>
      <vt:lpstr>Augustin of Hippo</vt:lpstr>
      <vt:lpstr>Writings</vt:lpstr>
      <vt:lpstr>Teachings</vt:lpstr>
      <vt:lpstr>PowerPoint Presentation</vt:lpstr>
      <vt:lpstr>PowerPoint Presentation</vt:lpstr>
      <vt:lpstr>Book 10</vt:lpstr>
      <vt:lpstr>Other Great Quotes</vt:lpstr>
      <vt:lpstr>On Christian Doctrine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Schubert, Keith</dc:creator>
  <cp:lastModifiedBy>Schubert, Keith</cp:lastModifiedBy>
  <cp:revision>14</cp:revision>
  <dcterms:created xsi:type="dcterms:W3CDTF">2025-08-20T21:49:09Z</dcterms:created>
  <dcterms:modified xsi:type="dcterms:W3CDTF">2025-10-02T00:38:03Z</dcterms:modified>
</cp:coreProperties>
</file>