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9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87" y="1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76A5C-0F45-EF9B-92A9-5F8BD1EE3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9FEA0-4F4E-9315-2CDD-3E87ACDAA1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DF9C9-FF1F-416F-C9D4-9A9A6C194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9D4A5-9F9D-A1F2-78C4-39608E7CA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16C02-062D-9382-2A38-06849970B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652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11464-B9F3-2645-2C0E-E2DEB6F67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F1C423-9D81-64D0-058C-23B0301F6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D1D5A-DE72-6A0B-AE54-9FA2133A1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60FFE-F278-2706-AFB1-BABC7FDD2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D9564-E108-C074-0169-D763ECF17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576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928FDD-9C8C-70E5-1DB2-74E2167ABD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2500D7-B1FE-0C01-11B0-1646751991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D5AE7-C028-4499-B6DD-A2217AE4A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90B1E-1476-1A11-1896-5F72C65E7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73B46-9149-5118-EBFC-765968CA7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DDD6B-9034-59CD-A0D9-6DEAA9246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2B9AD-B827-290C-2369-A311CF476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D28FB-FD6B-9B25-0D30-477F73F85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D5F08-5610-B6D3-7F2E-54554E449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9FB10-B336-C7E7-1629-6EAC95DB4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947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61200-FC6E-F7D8-7769-6E9665150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9CD553-F3DC-42C2-0586-0C252CBAB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0E97B-15F6-8290-D33F-5CF704BFC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13942-3ECB-7E16-C7AF-5FB8C36DF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5E010-54A6-A432-5200-84CBFAD38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081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847A8-38EE-3C5F-F1CB-8F458E4AB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39D01-92CE-2F73-9479-CC575256EE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4D157F-99DF-D019-9200-C2A99C3638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A868F-E831-1F5F-0025-CB74B2DAC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925354-62B3-674F-2516-5ABD7FD9A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964360-FE56-0037-1FAA-4C15DD16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55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1D43A-05C0-2B40-E853-27D072961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0DD97C-B4A0-C1E1-8F06-2A8CE4B30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F57CCC-00C0-89D2-0B74-2A3CC1201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61466C-6486-0066-B95F-700B65A158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FDC7E9-B939-7A38-5660-34047CF7C3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30A08E-F65F-3689-AFD3-D9C8ADF97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957A8D-E6D7-BA73-92EF-B50B7EDB7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94E844-6378-F5F9-6F40-F81C8B17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3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6A771-BDE3-6DD3-F648-ADC7569D8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948666-4AC8-E88C-3028-541590704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39AC21-3D89-8D58-2AD7-6F736E7EB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8F0F6E-5804-D03B-62AA-4A94DBF18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31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384CF0-2E84-CEBC-8CE2-AA8F5B2C2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BE1C45-D36E-DEDF-6F76-0B2F95413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FE382D-3BF8-4548-ADA7-98111A733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C5EAE-C22F-21AF-144F-33ECF6800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9C14B-789D-49A3-0CA5-F2438973A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D4FE9D-B5D1-BEFB-F490-83D022A7B2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F7BF6-87B6-A306-36D6-140B785B0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AB22FB-399F-6BE5-191B-58EF87D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860E51-CF8C-2652-BA22-9F23B62D8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85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CE6BB-617C-30C4-DE05-CE79A3947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3B85C3-CD25-0D4E-52C3-6F6DE6582C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766F89-7FD3-939F-3420-35095E36BA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8C153A-C0C7-320A-6BCE-2FCCB83AA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97A4EF-DC35-563D-8F1C-1AAF986BC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95E587-7DB6-F74A-DF46-62A9D5A2B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77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E13206-B415-65EF-8E19-09ED4053A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41E67B-2824-2AC0-8F1C-2AD02CC7E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A3CCB-51B9-CD04-1C33-73CBC0E69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10A238-9EDA-493A-BFAC-FC6A8E7438B0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083B6-59F1-83E1-23D2-2E2D3AFF6A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3FDFF0-BE72-0391-30CC-7BAB33DD39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07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36E32-AE4F-A2FC-91CE-9A34FE4CF5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Church History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448C3E-9BC5-675D-5A3D-69CFDBF65A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first millennia</a:t>
            </a:r>
          </a:p>
        </p:txBody>
      </p:sp>
    </p:spTree>
    <p:extLst>
      <p:ext uri="{BB962C8B-B14F-4D97-AF65-F5344CB8AC3E}">
        <p14:creationId xmlns:p14="http://schemas.microsoft.com/office/powerpoint/2010/main" val="908808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0C264-35E5-4918-8526-B62D1ABF8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-10</a:t>
            </a:r>
            <a:r>
              <a:rPr lang="en-US" baseline="30000" dirty="0"/>
              <a:t>th</a:t>
            </a:r>
            <a:r>
              <a:rPr lang="en-US" dirty="0"/>
              <a:t> Centuries West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3336A-CC41-315A-8A55-BF9B1BCBE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People</a:t>
            </a:r>
          </a:p>
          <a:p>
            <a:pPr lvl="1"/>
            <a:r>
              <a:rPr lang="en-US" dirty="0"/>
              <a:t>Venerable Bede (673-735)</a:t>
            </a:r>
          </a:p>
          <a:p>
            <a:pPr lvl="1"/>
            <a:r>
              <a:rPr lang="it-IT" dirty="0"/>
              <a:t>Boniface 675 AD - 754 AD</a:t>
            </a:r>
            <a:endParaRPr lang="en-US" dirty="0"/>
          </a:p>
          <a:p>
            <a:pPr lvl="1"/>
            <a:r>
              <a:rPr lang="en-US" dirty="0"/>
              <a:t>Charlemagne (748-814) </a:t>
            </a:r>
          </a:p>
          <a:p>
            <a:endParaRPr lang="en-US"/>
          </a:p>
          <a:p>
            <a:r>
              <a:rPr lang="en-US"/>
              <a:t>Events</a:t>
            </a:r>
            <a:endParaRPr lang="en-US" dirty="0"/>
          </a:p>
          <a:p>
            <a:pPr lvl="1"/>
            <a:r>
              <a:rPr lang="en-US" dirty="0"/>
              <a:t>Rise of Islam</a:t>
            </a:r>
          </a:p>
        </p:txBody>
      </p:sp>
    </p:spTree>
    <p:extLst>
      <p:ext uri="{BB962C8B-B14F-4D97-AF65-F5344CB8AC3E}">
        <p14:creationId xmlns:p14="http://schemas.microsoft.com/office/powerpoint/2010/main" val="1909526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5E2DD-D689-E403-118B-E810F67BC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Venerable Bede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7153D-28AD-9A3F-E8E3-94F28D5DD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333500"/>
            <a:ext cx="7089775" cy="541781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Born 673, Kingdom of Northumbria</a:t>
            </a:r>
          </a:p>
          <a:p>
            <a:r>
              <a:rPr lang="en-US" dirty="0"/>
              <a:t>Died 735 (age 61 or 62)</a:t>
            </a:r>
          </a:p>
          <a:p>
            <a:r>
              <a:rPr lang="en-US" dirty="0"/>
              <a:t>Probably married (twice mentions wife)</a:t>
            </a:r>
          </a:p>
          <a:p>
            <a:r>
              <a:rPr lang="en-US" dirty="0"/>
              <a:t>Early interest in dating Resurrection/Pasca</a:t>
            </a:r>
          </a:p>
          <a:p>
            <a:pPr lvl="1"/>
            <a:r>
              <a:rPr lang="en-US" dirty="0"/>
              <a:t>Big issue in England since Celtic and Roman church </a:t>
            </a:r>
            <a:r>
              <a:rPr lang="en-US"/>
              <a:t>dates differed</a:t>
            </a:r>
            <a:endParaRPr lang="en-US" dirty="0"/>
          </a:p>
          <a:p>
            <a:r>
              <a:rPr lang="en-US" dirty="0"/>
              <a:t>Wrote over 60 works (first for class use)</a:t>
            </a:r>
          </a:p>
          <a:p>
            <a:pPr lvl="1"/>
            <a:r>
              <a:rPr lang="en-US" dirty="0"/>
              <a:t>Ecclesiastical History of the English People</a:t>
            </a:r>
          </a:p>
          <a:p>
            <a:pPr lvl="1"/>
            <a:r>
              <a:rPr lang="en-US" i="1" dirty="0"/>
              <a:t>On the Reckoning of Time</a:t>
            </a:r>
          </a:p>
          <a:p>
            <a:pPr lvl="2"/>
            <a:r>
              <a:rPr lang="en-US" i="1" dirty="0"/>
              <a:t>Included description of spherical earth and effect on daylight and moon observations.</a:t>
            </a:r>
          </a:p>
          <a:p>
            <a:pPr lvl="2"/>
            <a:r>
              <a:rPr lang="en-US" i="1" dirty="0"/>
              <a:t>Effect of moon on tides</a:t>
            </a:r>
          </a:p>
          <a:p>
            <a:pPr lvl="1"/>
            <a:r>
              <a:rPr lang="en-US" i="1" dirty="0"/>
              <a:t>On the Nature of Things</a:t>
            </a:r>
          </a:p>
          <a:p>
            <a:pPr lvl="1"/>
            <a:r>
              <a:rPr lang="en-US" i="1" dirty="0"/>
              <a:t>Many exegetical Biblical commentaries</a:t>
            </a:r>
          </a:p>
          <a:p>
            <a:pPr lvl="1"/>
            <a:r>
              <a:rPr lang="en-US" dirty="0"/>
              <a:t>Homilies to explain theology for major Christian seasons (and some events)</a:t>
            </a:r>
          </a:p>
          <a:p>
            <a:r>
              <a:rPr lang="en-US" dirty="0"/>
              <a:t>His dating of earth picked up later by Bishop Usher</a:t>
            </a:r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546EE04B-6597-61D7-62E9-DEA33DDC2F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4575" y="0"/>
            <a:ext cx="47974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8317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28C34-46D0-7CA3-4340-68453946F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Charlemagne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75D2F-B44A-981B-FA3D-BB0B53B54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Grandson of Charles Martel (the hammer)</a:t>
            </a:r>
          </a:p>
          <a:p>
            <a:pPr lvl="1"/>
            <a:r>
              <a:rPr lang="en-US" dirty="0"/>
              <a:t>Stopped </a:t>
            </a:r>
            <a:r>
              <a:rPr lang="en-US" dirty="0" err="1"/>
              <a:t>Umayyyad</a:t>
            </a:r>
            <a:r>
              <a:rPr lang="en-US" dirty="0"/>
              <a:t> Caliphate at Tours/Poitiers</a:t>
            </a:r>
          </a:p>
          <a:p>
            <a:r>
              <a:rPr lang="en-US" dirty="0"/>
              <a:t>Son of Peppin “the short”</a:t>
            </a:r>
          </a:p>
          <a:p>
            <a:r>
              <a:rPr lang="en-US" dirty="0"/>
              <a:t>Brought Alcuin </a:t>
            </a:r>
            <a:r>
              <a:rPr lang="en-US"/>
              <a:t>to teach</a:t>
            </a:r>
            <a:endParaRPr lang="en-US" dirty="0"/>
          </a:p>
        </p:txBody>
      </p:sp>
      <p:pic>
        <p:nvPicPr>
          <p:cNvPr id="1026" name="Picture 2" descr="Charlemagne - Emperor, Frankish, Reforms | Britannica">
            <a:extLst>
              <a:ext uri="{FF2B5EF4-FFF2-40B4-BE49-F238E27FC236}">
                <a16:creationId xmlns:a16="http://schemas.microsoft.com/office/drawing/2014/main" id="{21B4985E-2E94-FC01-16C2-23665C2877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937" y="0"/>
            <a:ext cx="31670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3755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167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Church History</vt:lpstr>
      <vt:lpstr>7th-10th Centuries West</vt:lpstr>
      <vt:lpstr>Venerable Bede</vt:lpstr>
      <vt:lpstr>Charlemagne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Schubert, Keith</dc:creator>
  <cp:lastModifiedBy>Schubert, Keith</cp:lastModifiedBy>
  <cp:revision>7</cp:revision>
  <dcterms:created xsi:type="dcterms:W3CDTF">2025-08-22T04:11:21Z</dcterms:created>
  <dcterms:modified xsi:type="dcterms:W3CDTF">2025-10-09T13:29:07Z</dcterms:modified>
</cp:coreProperties>
</file>