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8" r:id="rId3"/>
    <p:sldId id="265" r:id="rId4"/>
    <p:sldId id="263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418" y="53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23160-5173-4244-BC14-0308988E558E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6F01B-0FA8-4050-9B2C-7C2B2F44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8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26F01B-0FA8-4050-9B2C-7C2B2F4445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3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The second millennium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7372350" cy="1325563"/>
          </a:xfrm>
        </p:spPr>
        <p:txBody>
          <a:bodyPr/>
          <a:lstStyle/>
          <a:p>
            <a:r>
              <a:rPr lang="en-US" dirty="0"/>
              <a:t>18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8"/>
            <a:ext cx="6096000" cy="549592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People</a:t>
            </a:r>
          </a:p>
          <a:p>
            <a:pPr lvl="1"/>
            <a:r>
              <a:rPr lang="en-US" dirty="0"/>
              <a:t>John Locke (1632-1704)</a:t>
            </a:r>
          </a:p>
          <a:p>
            <a:pPr lvl="1"/>
            <a:r>
              <a:rPr lang="en-US" dirty="0"/>
              <a:t>Johann Sebastian Bach (1685-1750)</a:t>
            </a:r>
          </a:p>
          <a:p>
            <a:pPr lvl="1"/>
            <a:r>
              <a:rPr lang="en-US" dirty="0"/>
              <a:t>George Frideric Handel ( 1685-1759)</a:t>
            </a:r>
          </a:p>
          <a:p>
            <a:pPr lvl="1"/>
            <a:r>
              <a:rPr lang="en-US" dirty="0"/>
              <a:t>Voltaire (1694-1778)</a:t>
            </a:r>
          </a:p>
          <a:p>
            <a:pPr lvl="1"/>
            <a:r>
              <a:rPr lang="en-US" dirty="0"/>
              <a:t>Jonathan Edwards (1703-1758)</a:t>
            </a:r>
          </a:p>
          <a:p>
            <a:pPr lvl="1"/>
            <a:r>
              <a:rPr lang="en-US" dirty="0"/>
              <a:t>Gilbert Tennent (1703-1764)</a:t>
            </a:r>
          </a:p>
          <a:p>
            <a:pPr lvl="1"/>
            <a:r>
              <a:rPr lang="en-US" dirty="0"/>
              <a:t>John Wesley(1703-1791)</a:t>
            </a:r>
          </a:p>
          <a:p>
            <a:pPr lvl="1"/>
            <a:r>
              <a:rPr lang="en-US" dirty="0"/>
              <a:t>Benjamin Franklin (1706-1790)</a:t>
            </a:r>
          </a:p>
          <a:p>
            <a:pPr lvl="1"/>
            <a:r>
              <a:rPr lang="en-US" dirty="0"/>
              <a:t>Charles Wesley (1707-1788)</a:t>
            </a:r>
          </a:p>
          <a:p>
            <a:pPr lvl="1"/>
            <a:r>
              <a:rPr lang="en-US" dirty="0"/>
              <a:t>Samuel Johnson (1709-1784)</a:t>
            </a:r>
          </a:p>
          <a:p>
            <a:pPr lvl="1"/>
            <a:r>
              <a:rPr lang="en-US" dirty="0"/>
              <a:t>David Hume (1711-1776) </a:t>
            </a:r>
          </a:p>
          <a:p>
            <a:pPr lvl="1"/>
            <a:r>
              <a:rPr lang="en-US" dirty="0"/>
              <a:t>Jean-Jacques Rousseau (1712-1778)</a:t>
            </a:r>
          </a:p>
          <a:p>
            <a:pPr lvl="1"/>
            <a:r>
              <a:rPr lang="en-US" dirty="0"/>
              <a:t>Frederick II (1712-1786) </a:t>
            </a:r>
          </a:p>
          <a:p>
            <a:pPr lvl="1"/>
            <a:r>
              <a:rPr lang="en-US" dirty="0"/>
              <a:t>George Whitefield (1714-1770)</a:t>
            </a:r>
          </a:p>
          <a:p>
            <a:pPr lvl="1"/>
            <a:r>
              <a:rPr lang="en-US" dirty="0"/>
              <a:t>Adam Smith (1723-1790)</a:t>
            </a:r>
          </a:p>
          <a:p>
            <a:pPr lvl="1"/>
            <a:r>
              <a:rPr lang="en-US" dirty="0"/>
              <a:t>Immanuel Kant (1724-1804)</a:t>
            </a:r>
          </a:p>
          <a:p>
            <a:pPr lvl="1"/>
            <a:r>
              <a:rPr lang="en-US" dirty="0"/>
              <a:t>George Washington (1732-1799)</a:t>
            </a:r>
          </a:p>
          <a:p>
            <a:pPr lvl="1"/>
            <a:r>
              <a:rPr lang="en-US" dirty="0"/>
              <a:t>Johann Wolfgang von Goethe 749-1832) </a:t>
            </a:r>
          </a:p>
          <a:p>
            <a:pPr lvl="1"/>
            <a:r>
              <a:rPr lang="en-US" dirty="0"/>
              <a:t>Wolfgang Amadeus Mozart (1756-1791) </a:t>
            </a:r>
          </a:p>
          <a:p>
            <a:pPr lvl="1"/>
            <a:r>
              <a:rPr lang="nl-NL" dirty="0"/>
              <a:t>Ludwig van Beethoven (1770-1827) 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F4179EC-70CD-3CB1-DFE2-EA990BB512A4}"/>
              </a:ext>
            </a:extLst>
          </p:cNvPr>
          <p:cNvSpPr txBox="1">
            <a:spLocks/>
          </p:cNvSpPr>
          <p:nvPr/>
        </p:nvSpPr>
        <p:spPr>
          <a:xfrm>
            <a:off x="6096000" y="-4605"/>
            <a:ext cx="6096000" cy="6844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Events</a:t>
            </a:r>
          </a:p>
          <a:p>
            <a:pPr lvl="1"/>
            <a:r>
              <a:rPr lang="en-US" dirty="0"/>
              <a:t>1687-1789 Age of Enlightenment</a:t>
            </a:r>
          </a:p>
          <a:p>
            <a:pPr lvl="1"/>
            <a:r>
              <a:rPr lang="en-US" dirty="0"/>
              <a:t>1701 Yale University</a:t>
            </a:r>
          </a:p>
          <a:p>
            <a:pPr lvl="1"/>
            <a:r>
              <a:rPr lang="en-US" dirty="0"/>
              <a:t>1707 Union of England and Scotland</a:t>
            </a:r>
          </a:p>
          <a:p>
            <a:pPr lvl="1"/>
            <a:r>
              <a:rPr lang="en-US" dirty="0"/>
              <a:t>1730-1755 1</a:t>
            </a:r>
            <a:r>
              <a:rPr lang="en-US" baseline="30000" dirty="0"/>
              <a:t>st</a:t>
            </a:r>
            <a:r>
              <a:rPr lang="en-US" dirty="0"/>
              <a:t> Great Awakening</a:t>
            </a:r>
          </a:p>
          <a:p>
            <a:pPr lvl="1"/>
            <a:r>
              <a:rPr lang="en-US" dirty="0"/>
              <a:t>1733 Georgia</a:t>
            </a:r>
          </a:p>
          <a:p>
            <a:pPr lvl="1"/>
            <a:r>
              <a:rPr lang="en-US" dirty="0"/>
              <a:t>1746 Princeton University</a:t>
            </a:r>
          </a:p>
          <a:p>
            <a:pPr lvl="1"/>
            <a:r>
              <a:rPr lang="en-US" dirty="0"/>
              <a:t>1754–1763 French and Indian War </a:t>
            </a:r>
          </a:p>
          <a:p>
            <a:pPr lvl="1"/>
            <a:r>
              <a:rPr lang="en-US" dirty="0"/>
              <a:t>1775-1781 Revolutionary War</a:t>
            </a:r>
          </a:p>
          <a:p>
            <a:pPr lvl="1"/>
            <a:r>
              <a:rPr lang="en-US" dirty="0"/>
              <a:t>1783 Treaty of Paris</a:t>
            </a:r>
          </a:p>
          <a:p>
            <a:pPr lvl="1"/>
            <a:r>
              <a:rPr lang="en-US" dirty="0"/>
              <a:t>1789 Constitution</a:t>
            </a:r>
          </a:p>
          <a:p>
            <a:pPr lvl="1"/>
            <a:r>
              <a:rPr lang="en-US" dirty="0"/>
              <a:t>1791 Bill of Rights</a:t>
            </a:r>
          </a:p>
          <a:p>
            <a:pPr lvl="1"/>
            <a:r>
              <a:rPr lang="en-US" dirty="0"/>
              <a:t>1789-1799 Frech Revolution</a:t>
            </a:r>
          </a:p>
          <a:p>
            <a:pPr lvl="1"/>
            <a:r>
              <a:rPr lang="en-US" dirty="0"/>
              <a:t>1790-1840 2</a:t>
            </a:r>
            <a:r>
              <a:rPr lang="en-US" baseline="30000" dirty="0"/>
              <a:t>nd</a:t>
            </a:r>
            <a:r>
              <a:rPr lang="en-US" dirty="0"/>
              <a:t> Great Awakening</a:t>
            </a:r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88E2F-5B48-5C96-CFD8-679D0CB6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8391525" cy="1325563"/>
          </a:xfrm>
        </p:spPr>
        <p:txBody>
          <a:bodyPr/>
          <a:lstStyle/>
          <a:p>
            <a:r>
              <a:rPr lang="en-US" dirty="0"/>
              <a:t>George Whitefield (1714-1770)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C19D-7BEB-F5AE-49DD-E1328AC26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62073"/>
            <a:ext cx="12192000" cy="5477672"/>
          </a:xfrm>
        </p:spPr>
        <p:txBody>
          <a:bodyPr/>
          <a:lstStyle/>
          <a:p>
            <a:r>
              <a:rPr lang="en-US" dirty="0"/>
              <a:t>Poor (scholarship student) at Oxford</a:t>
            </a:r>
          </a:p>
          <a:p>
            <a:r>
              <a:rPr lang="en-US" dirty="0"/>
              <a:t>Met John Wesley</a:t>
            </a:r>
          </a:p>
          <a:p>
            <a:r>
              <a:rPr lang="en-US" dirty="0"/>
              <a:t>Mining communities growing up in England</a:t>
            </a:r>
          </a:p>
          <a:p>
            <a:r>
              <a:rPr lang="en-US" dirty="0"/>
              <a:t>1736 Open air preaching</a:t>
            </a:r>
          </a:p>
          <a:p>
            <a:r>
              <a:rPr lang="en-US" dirty="0"/>
              <a:t>1738 Savana Georgia, asked John Wesley to take over</a:t>
            </a:r>
          </a:p>
          <a:p>
            <a:r>
              <a:rPr lang="en-US" dirty="0"/>
              <a:t>1740 goes to New England (impacts Edwards)</a:t>
            </a:r>
          </a:p>
          <a:p>
            <a:r>
              <a:rPr lang="en-US" dirty="0"/>
              <a:t>1742 return England</a:t>
            </a:r>
          </a:p>
          <a:p>
            <a:r>
              <a:rPr lang="en-US" dirty="0"/>
              <a:t>1745 3</a:t>
            </a:r>
            <a:r>
              <a:rPr lang="en-US" baseline="30000" dirty="0"/>
              <a:t>rd</a:t>
            </a:r>
            <a:r>
              <a:rPr lang="en-US" dirty="0"/>
              <a:t> American Tour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 descr="Why George Whitefield Still Matters | Evangelist of the Great Awakening">
            <a:extLst>
              <a:ext uri="{FF2B5EF4-FFF2-40B4-BE49-F238E27FC236}">
                <a16:creationId xmlns:a16="http://schemas.microsoft.com/office/drawing/2014/main" id="{50DF77CA-8011-BD4C-E1A0-4D40C1F85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25" y="0"/>
            <a:ext cx="38004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17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AECF-BDA4-C88D-D2A4-881CC39D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7429500" cy="1325563"/>
          </a:xfrm>
        </p:spPr>
        <p:txBody>
          <a:bodyPr>
            <a:normAutofit/>
          </a:bodyPr>
          <a:lstStyle/>
          <a:p>
            <a:r>
              <a:rPr lang="en-US" dirty="0"/>
              <a:t>John Wesley(1703-1791)</a:t>
            </a:r>
            <a:br>
              <a:rPr lang="en-US" dirty="0"/>
            </a:br>
            <a:r>
              <a:rPr lang="en-US" dirty="0"/>
              <a:t>Charles Wesley (1707-1788)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D2D3E-ABAE-3BBF-79E6-AA021011B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1943"/>
            <a:ext cx="7429500" cy="537780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Father Anglican minister </a:t>
            </a:r>
          </a:p>
          <a:p>
            <a:r>
              <a:rPr lang="en-US" dirty="0"/>
              <a:t>both went to Oxford and part of “Holy Club”</a:t>
            </a:r>
          </a:p>
          <a:p>
            <a:r>
              <a:rPr lang="en-US" dirty="0"/>
              <a:t>1735 Oglethorpe requested them to come to Georgia</a:t>
            </a:r>
          </a:p>
          <a:p>
            <a:pPr lvl="1"/>
            <a:r>
              <a:rPr lang="en-US" dirty="0"/>
              <a:t>Storm on way over</a:t>
            </a:r>
          </a:p>
          <a:p>
            <a:pPr lvl="1"/>
            <a:r>
              <a:rPr lang="en-US" dirty="0"/>
              <a:t>Moravian Christians</a:t>
            </a:r>
          </a:p>
          <a:p>
            <a:r>
              <a:rPr lang="en-US" dirty="0"/>
              <a:t>C renewal then 3 days later J did in Aldersgate Church</a:t>
            </a:r>
          </a:p>
          <a:p>
            <a:r>
              <a:rPr lang="en-US" dirty="0"/>
              <a:t>J invited by Whitefield to open air preach</a:t>
            </a:r>
          </a:p>
          <a:p>
            <a:r>
              <a:rPr lang="en-US" dirty="0"/>
              <a:t>Embraced Arminian doctrine</a:t>
            </a:r>
          </a:p>
          <a:p>
            <a:pPr lvl="1"/>
            <a:r>
              <a:rPr lang="en-US" dirty="0"/>
              <a:t>Perfectionism</a:t>
            </a:r>
          </a:p>
          <a:p>
            <a:pPr lvl="1"/>
            <a:r>
              <a:rPr lang="en-US" dirty="0"/>
              <a:t>methodism</a:t>
            </a:r>
          </a:p>
          <a:p>
            <a:r>
              <a:rPr lang="en-US" dirty="0"/>
              <a:t>Charles Wesley</a:t>
            </a:r>
          </a:p>
          <a:p>
            <a:pPr lvl="1"/>
            <a:r>
              <a:rPr lang="en-US" dirty="0"/>
              <a:t>Hymn Writer (6500+)</a:t>
            </a:r>
          </a:p>
          <a:p>
            <a:pPr lvl="2"/>
            <a:r>
              <a:rPr lang="en-US" dirty="0"/>
              <a:t>"And Can It Be", </a:t>
            </a:r>
          </a:p>
          <a:p>
            <a:pPr lvl="2"/>
            <a:r>
              <a:rPr lang="en-US" dirty="0"/>
              <a:t>"O for a Thousand Tongues to Sing", </a:t>
            </a:r>
          </a:p>
          <a:p>
            <a:pPr lvl="2"/>
            <a:r>
              <a:rPr lang="en-US" dirty="0"/>
              <a:t>"Christ the Lord Is Risen Today", </a:t>
            </a:r>
          </a:p>
          <a:p>
            <a:pPr lvl="2"/>
            <a:r>
              <a:rPr lang="en-US" dirty="0"/>
              <a:t>"Love Divine, All Loves Excelling", </a:t>
            </a:r>
          </a:p>
          <a:p>
            <a:pPr lvl="2"/>
            <a:r>
              <a:rPr lang="en-US" dirty="0"/>
              <a:t>"Hark! The Herald Angels Sing"</a:t>
            </a:r>
          </a:p>
        </p:txBody>
      </p:sp>
      <p:pic>
        <p:nvPicPr>
          <p:cNvPr id="1026" name="Picture 2" descr="St. Alban's Episcopal Church: John and Charles Wesley - Evening Prayer ...">
            <a:extLst>
              <a:ext uri="{FF2B5EF4-FFF2-40B4-BE49-F238E27FC236}">
                <a16:creationId xmlns:a16="http://schemas.microsoft.com/office/drawing/2014/main" id="{AFC9BCEA-DA91-ADBB-4CFE-C08B7F12A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0"/>
            <a:ext cx="4762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798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64988-112D-B002-D484-A616DFC50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6469063" cy="1325563"/>
          </a:xfrm>
        </p:spPr>
        <p:txBody>
          <a:bodyPr>
            <a:normAutofit/>
          </a:bodyPr>
          <a:lstStyle/>
          <a:p>
            <a:r>
              <a:rPr lang="en-US" sz="3600" dirty="0"/>
              <a:t>Jonathan Edwards (1703-1758)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BE901-C8DE-0D87-47CB-D65E11CA8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6469063" cy="5495927"/>
          </a:xfrm>
        </p:spPr>
        <p:txBody>
          <a:bodyPr/>
          <a:lstStyle/>
          <a:p>
            <a:r>
              <a:rPr lang="en-US" dirty="0"/>
              <a:t>Charity and its Fruits</a:t>
            </a:r>
          </a:p>
          <a:p>
            <a:r>
              <a:rPr lang="en-US" dirty="0"/>
              <a:t>Freedom of Will</a:t>
            </a:r>
          </a:p>
          <a:p>
            <a:r>
              <a:rPr lang="en-US" dirty="0"/>
              <a:t>Religious Affections</a:t>
            </a:r>
          </a:p>
          <a:p>
            <a:r>
              <a:rPr lang="en-US" dirty="0"/>
              <a:t>1731 preaching in Boston</a:t>
            </a:r>
          </a:p>
          <a:p>
            <a:r>
              <a:rPr lang="en-US" dirty="0"/>
              <a:t>1739 Whitefield</a:t>
            </a:r>
          </a:p>
          <a:p>
            <a:r>
              <a:rPr lang="en-US" dirty="0"/>
              <a:t>1741 Sinners in the hands of an Angry God</a:t>
            </a:r>
          </a:p>
          <a:p>
            <a:r>
              <a:rPr lang="en-US" dirty="0"/>
              <a:t>1751 removed from church</a:t>
            </a:r>
          </a:p>
          <a:p>
            <a:r>
              <a:rPr lang="en-US" dirty="0"/>
              <a:t>1758 smallpox vax</a:t>
            </a:r>
          </a:p>
          <a:p>
            <a:endParaRPr lang="en-US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20A66D1F-3863-9D1A-5CF7-2FEB2A967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63" y="-18255"/>
            <a:ext cx="57229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194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357</Words>
  <Application>Microsoft Office PowerPoint</Application>
  <PresentationFormat>Widescreen</PresentationFormat>
  <Paragraphs>75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Church History</vt:lpstr>
      <vt:lpstr>18th Century</vt:lpstr>
      <vt:lpstr>George Whitefield (1714-1770)</vt:lpstr>
      <vt:lpstr>John Wesley(1703-1791) Charles Wesley (1707-1788)</vt:lpstr>
      <vt:lpstr>Jonathan Edwards (1703-1758)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12</cp:revision>
  <dcterms:created xsi:type="dcterms:W3CDTF">2025-08-22T04:11:21Z</dcterms:created>
  <dcterms:modified xsi:type="dcterms:W3CDTF">2026-04-02T00:40:14Z</dcterms:modified>
</cp:coreProperties>
</file>