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8" r:id="rId3"/>
    <p:sldId id="262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3C8FF-4B7F-4050-80E6-2128C475745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CED75-0762-4D33-A7E8-30F7FFA883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1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Kant centered on understanding religion </a:t>
            </a:r>
            <a:r>
              <a:rPr lang="en-US"/>
              <a:t>through morality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2CED75-0762-4D33-A7E8-30F7FFA883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4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76A5C-0F45-EF9B-92A9-5F8BD1EE3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9FEA0-4F4E-9315-2CDD-3E87ACDAA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F9C9-FF1F-416F-C9D4-9A9A6C194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9D4A5-9F9D-A1F2-78C4-39608E7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C02-062D-9382-2A38-06849970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1464-B9F3-2645-2C0E-E2DEB6F6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F1C423-9D81-64D0-058C-23B0301F6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1D5A-DE72-6A0B-AE54-9FA2133A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60FFE-F278-2706-AFB1-BABC7FDD2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D9564-E108-C074-0169-D763ECF1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28FDD-9C8C-70E5-1DB2-74E2167AB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500D7-B1FE-0C01-11B0-164675199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5AE7-C028-4499-B6DD-A2217AE4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0B1E-1476-1A11-1896-5F72C65E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73B46-9149-5118-EBFC-765968CA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DD6B-9034-59CD-A0D9-6DEAA924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2B9AD-B827-290C-2369-A311CF476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8FB-FD6B-9B25-0D30-477F73F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5F08-5610-B6D3-7F2E-54554E449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FB10-B336-C7E7-1629-6EAC95DB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61200-FC6E-F7D8-7769-6E966515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CD553-F3DC-42C2-0586-0C252CBAB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0E97B-15F6-8290-D33F-5CF704BF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3942-3ECB-7E16-C7AF-5FB8C36DF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5E010-54A6-A432-5200-84CBFAD38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47A8-38EE-3C5F-F1CB-8F458E4A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39D01-92CE-2F73-9479-CC575256E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D157F-99DF-D019-9200-C2A99C363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A868F-E831-1F5F-0025-CB74B2DA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25354-62B3-674F-2516-5ABD7FD9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4360-FE56-0037-1FAA-4C15DD16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43A-05C0-2B40-E853-27D072961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D97C-B4A0-C1E1-8F06-2A8CE4B3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7CCC-00C0-89D2-0B74-2A3CC120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61466C-6486-0066-B95F-700B65A15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FDC7E9-B939-7A38-5660-34047CF7C3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0A08E-F65F-3689-AFD3-D9C8ADF9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957A8D-E6D7-BA73-92EF-B50B7EDB7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4E844-6378-F5F9-6F40-F81C8B1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6A771-BDE3-6DD3-F648-ADC7569D8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8666-4AC8-E88C-3028-54159070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AC21-3D89-8D58-2AD7-6F736E7E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F0F6E-5804-D03B-62AA-4A94DBF18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384CF0-2E84-CEBC-8CE2-AA8F5B2C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E1C45-D36E-DEDF-6F76-0B2F954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E382D-3BF8-4548-ADA7-98111A73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5EAE-C22F-21AF-144F-33ECF680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C14B-789D-49A3-0CA5-F2438973A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4FE9D-B5D1-BEFB-F490-83D022A7B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F7BF6-87B6-A306-36D6-140B785B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B22FB-399F-6BE5-191B-58EF87D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E51-CF8C-2652-BA22-9F23B62D8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8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E6BB-617C-30C4-DE05-CE79A3947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B85C3-CD25-0D4E-52C3-6F6DE6582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6F89-7FD3-939F-3420-35095E36B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C153A-C0C7-320A-6BCE-2FCCB83A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7A4EF-DC35-563D-8F1C-1AAF986B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5E587-7DB6-F74A-DF46-62A9D5A2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7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13206-B415-65EF-8E19-09ED4053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1E67B-2824-2AC0-8F1C-2AD02CC7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A3CCB-51B9-CD04-1C33-73CBC0E69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10A238-9EDA-493A-BFAC-FC6A8E7438B0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083B6-59F1-83E1-23D2-2E2D3AFF6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FDFF0-BE72-0391-30CC-7BAB33DD3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C2942-9933-46D0-8173-A57C5174C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36E32-AE4F-A2FC-91CE-9A34FE4CF5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Church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48C3E-9BC5-675D-5A3D-69CFDBF65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The second millennium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C264-35E5-4918-8526-B62D1ABF8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7372350" cy="1325563"/>
          </a:xfrm>
        </p:spPr>
        <p:txBody>
          <a:bodyPr/>
          <a:lstStyle/>
          <a:p>
            <a:r>
              <a:rPr lang="en-US" dirty="0"/>
              <a:t>19</a:t>
            </a:r>
            <a:r>
              <a:rPr lang="en-US" baseline="30000" dirty="0"/>
              <a:t>th</a:t>
            </a:r>
            <a:r>
              <a:rPr lang="en-US" dirty="0"/>
              <a:t> Century – Part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3336A-CC41-315A-8A55-BF9B1BCBE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8"/>
            <a:ext cx="6096000" cy="549592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Intellectual setup</a:t>
            </a:r>
          </a:p>
          <a:p>
            <a:r>
              <a:rPr lang="en-US" dirty="0"/>
              <a:t>Immanuel Kant (1724-1804) reasoning and morality, challenges to pure reason</a:t>
            </a:r>
          </a:p>
          <a:p>
            <a:r>
              <a:rPr lang="en-US" dirty="0"/>
              <a:t>Georg Wilhelm Friedrich Hegel (1770-1831)  movement, dialectic (thesis, antithesis, synthesis; intellect - religion useful myth)</a:t>
            </a:r>
          </a:p>
          <a:p>
            <a:r>
              <a:rPr lang="en-US" dirty="0"/>
              <a:t>Ferdinand Christian Baur (1792-1860) German Bible teacher following Hagel - Peter, Paul, NT church</a:t>
            </a:r>
          </a:p>
          <a:p>
            <a:r>
              <a:rPr lang="en-US" dirty="0"/>
              <a:t>Friedrich Daniel Ernst Schleiermacher (1768-1834) (maker of veils)feelings - letters to cultural despisers - feeling of dependence</a:t>
            </a:r>
          </a:p>
          <a:p>
            <a:r>
              <a:rPr lang="en-US" dirty="0"/>
              <a:t>Karl Marx (1818-1883)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F4179EC-70CD-3CB1-DFE2-EA990BB512A4}"/>
              </a:ext>
            </a:extLst>
          </p:cNvPr>
          <p:cNvSpPr txBox="1">
            <a:spLocks/>
          </p:cNvSpPr>
          <p:nvPr/>
        </p:nvSpPr>
        <p:spPr>
          <a:xfrm>
            <a:off x="6096000" y="-4605"/>
            <a:ext cx="6096000" cy="684435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Events</a:t>
            </a:r>
          </a:p>
          <a:p>
            <a:pPr lvl="1"/>
            <a:r>
              <a:rPr lang="en-US" dirty="0"/>
              <a:t>1790-1840 2</a:t>
            </a:r>
            <a:r>
              <a:rPr lang="en-US" baseline="30000" dirty="0"/>
              <a:t>nd</a:t>
            </a:r>
            <a:r>
              <a:rPr lang="en-US" dirty="0"/>
              <a:t> Great Awakening</a:t>
            </a:r>
          </a:p>
          <a:p>
            <a:pPr lvl="1"/>
            <a:r>
              <a:rPr lang="en-US" dirty="0"/>
              <a:t>1803 Louisiana Purchase</a:t>
            </a:r>
          </a:p>
          <a:p>
            <a:pPr lvl="1"/>
            <a:r>
              <a:rPr lang="en-US" dirty="0"/>
              <a:t>1807 Fulton’s Steamboat</a:t>
            </a:r>
          </a:p>
          <a:p>
            <a:pPr lvl="1"/>
            <a:r>
              <a:rPr lang="en-US" dirty="0"/>
              <a:t>1812 Napolean invades Russia</a:t>
            </a:r>
          </a:p>
          <a:p>
            <a:pPr lvl="1"/>
            <a:r>
              <a:rPr lang="en-US" dirty="0"/>
              <a:t>1812-1815 War of 1812</a:t>
            </a:r>
          </a:p>
          <a:p>
            <a:pPr lvl="1"/>
            <a:r>
              <a:rPr lang="en-US" dirty="0"/>
              <a:t>1813 Boston Manufacturing Company</a:t>
            </a:r>
          </a:p>
          <a:p>
            <a:pPr lvl="1"/>
            <a:r>
              <a:rPr lang="en-US" dirty="0"/>
              <a:t>1815 Waterloo</a:t>
            </a:r>
          </a:p>
          <a:p>
            <a:pPr lvl="1"/>
            <a:r>
              <a:rPr lang="en-US" dirty="0"/>
              <a:t>1819 Bank panic and depression</a:t>
            </a:r>
          </a:p>
          <a:p>
            <a:pPr lvl="1"/>
            <a:r>
              <a:rPr lang="en-US" dirty="0"/>
              <a:t>1825 Erie Canal</a:t>
            </a:r>
          </a:p>
          <a:p>
            <a:pPr lvl="1"/>
            <a:r>
              <a:rPr lang="en-US" dirty="0"/>
              <a:t>1829 Andrew Jackson presidency</a:t>
            </a:r>
          </a:p>
          <a:p>
            <a:pPr lvl="1"/>
            <a:r>
              <a:rPr lang="en-US" dirty="0"/>
              <a:t>1830 Inian Removal Act</a:t>
            </a:r>
          </a:p>
          <a:p>
            <a:pPr lvl="1"/>
            <a:r>
              <a:rPr lang="en-US" dirty="0"/>
              <a:t>1831 Mechanical Reaper</a:t>
            </a:r>
          </a:p>
          <a:p>
            <a:pPr lvl="1"/>
            <a:r>
              <a:rPr lang="en-US" dirty="0"/>
              <a:t>1838 Telegraph</a:t>
            </a:r>
          </a:p>
          <a:p>
            <a:pPr lvl="1"/>
            <a:r>
              <a:rPr lang="en-US" dirty="0"/>
              <a:t>1841 P.T. Barnum’s American Museum</a:t>
            </a:r>
          </a:p>
          <a:p>
            <a:pPr lvl="1"/>
            <a:r>
              <a:rPr lang="en-US" dirty="0"/>
              <a:t>1847 Salt Lake City</a:t>
            </a:r>
          </a:p>
          <a:p>
            <a:pPr lvl="1"/>
            <a:r>
              <a:rPr lang="en-US" dirty="0"/>
              <a:t>1848 California Gold Rush</a:t>
            </a:r>
          </a:p>
          <a:p>
            <a:pPr lvl="1"/>
            <a:r>
              <a:rPr lang="en-US" dirty="0"/>
              <a:t>1850’s largest denominations in US: Methodists and Baptists</a:t>
            </a:r>
          </a:p>
        </p:txBody>
      </p:sp>
    </p:spTree>
    <p:extLst>
      <p:ext uri="{BB962C8B-B14F-4D97-AF65-F5344CB8AC3E}">
        <p14:creationId xmlns:p14="http://schemas.microsoft.com/office/powerpoint/2010/main" val="190952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2D43B-ADCA-9C53-70B1-DACE49BD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Great Awakening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2BD7C-F60E-6BAA-8F5C-F0DC8BB02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Skepticism, anti-experts, deism, unitarianism, rationalism</a:t>
            </a:r>
          </a:p>
          <a:p>
            <a:r>
              <a:rPr lang="en-US" dirty="0"/>
              <a:t>Pietism (Germany), Evangelicalism (England)</a:t>
            </a:r>
          </a:p>
          <a:p>
            <a:r>
              <a:rPr lang="en-US" dirty="0"/>
              <a:t>1790-1800’s Kentucky &amp; Tennessee</a:t>
            </a:r>
          </a:p>
          <a:p>
            <a:pPr lvl="1"/>
            <a:r>
              <a:rPr lang="en-US" dirty="0"/>
              <a:t>Methodists</a:t>
            </a:r>
          </a:p>
          <a:p>
            <a:pPr lvl="1"/>
            <a:r>
              <a:rPr lang="en-US" dirty="0"/>
              <a:t>Circuit riders</a:t>
            </a:r>
          </a:p>
          <a:p>
            <a:pPr lvl="1"/>
            <a:r>
              <a:rPr lang="en-US" dirty="0"/>
              <a:t>Camp revivals</a:t>
            </a:r>
          </a:p>
          <a:p>
            <a:r>
              <a:rPr lang="en-US" dirty="0"/>
              <a:t>1820’s Burned-over district</a:t>
            </a:r>
          </a:p>
          <a:p>
            <a:r>
              <a:rPr lang="en-US" dirty="0"/>
              <a:t>Asahel Nettleton (1783-1844) congregationalist</a:t>
            </a:r>
          </a:p>
          <a:p>
            <a:pPr lvl="1"/>
            <a:r>
              <a:rPr lang="en-US" dirty="0"/>
              <a:t> James Brainerd Taylor (1801–1829), evangelist, Princeton University's Philadelphian Society</a:t>
            </a:r>
          </a:p>
          <a:p>
            <a:r>
              <a:rPr lang="en-US" dirty="0"/>
              <a:t>Lyman Beecher (1775-1863) presbyterian</a:t>
            </a:r>
          </a:p>
          <a:p>
            <a:pPr lvl="1"/>
            <a:r>
              <a:rPr lang="en-US" dirty="0"/>
              <a:t>Harriet Beecher Stowe (1811-1896), Uncle Tom’s Cabin (1852)</a:t>
            </a:r>
          </a:p>
          <a:p>
            <a:pPr lvl="1"/>
            <a:r>
              <a:rPr lang="en-US" dirty="0"/>
              <a:t>Henry Ward Beecher  (1813-1887) preacher, social causes, evolution</a:t>
            </a:r>
          </a:p>
          <a:p>
            <a:r>
              <a:rPr lang="en-US" dirty="0"/>
              <a:t>Charles Finney (1792-1875)</a:t>
            </a:r>
          </a:p>
        </p:txBody>
      </p:sp>
    </p:spTree>
    <p:extLst>
      <p:ext uri="{BB962C8B-B14F-4D97-AF65-F5344CB8AC3E}">
        <p14:creationId xmlns:p14="http://schemas.microsoft.com/office/powerpoint/2010/main" val="98644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74BE8-16EA-FF7E-AE99-4593085A4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96B69-A764-3A81-028B-B82FFF366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Restorationist cults: Mormonism 1820 (Joseph Smith, book of Mormon 1830)</a:t>
            </a:r>
          </a:p>
          <a:p>
            <a:r>
              <a:rPr lang="en-US" dirty="0"/>
              <a:t>Healing cults: Christian Science 1866 (Mary Baker Eddy, Science and Health with a Key to the Scriptures 1875)</a:t>
            </a:r>
          </a:p>
          <a:p>
            <a:r>
              <a:rPr lang="en-US" dirty="0"/>
              <a:t>Spiritual cults: Christian Science (physical is illusion)</a:t>
            </a:r>
          </a:p>
          <a:p>
            <a:r>
              <a:rPr lang="en-US" dirty="0" err="1"/>
              <a:t>Escatology</a:t>
            </a:r>
            <a:r>
              <a:rPr lang="en-US" dirty="0"/>
              <a:t> cult: </a:t>
            </a:r>
          </a:p>
          <a:p>
            <a:pPr lvl="1"/>
            <a:r>
              <a:rPr lang="en-US" dirty="0"/>
              <a:t>Millerites 1831 (William Miller), Christ’s return 1843 then 1844 – Great disappointment</a:t>
            </a:r>
          </a:p>
          <a:p>
            <a:pPr lvl="2"/>
            <a:r>
              <a:rPr lang="en-US" dirty="0"/>
              <a:t>Elen G. White 7</a:t>
            </a:r>
            <a:r>
              <a:rPr lang="en-US" baseline="30000" dirty="0"/>
              <a:t>th</a:t>
            </a:r>
            <a:r>
              <a:rPr lang="en-US" dirty="0"/>
              <a:t> Day Adventism</a:t>
            </a:r>
          </a:p>
          <a:p>
            <a:pPr lvl="1"/>
            <a:r>
              <a:rPr lang="en-US" dirty="0"/>
              <a:t>Anne Lee – Shakers 1830-1850 millenarian</a:t>
            </a:r>
          </a:p>
          <a:p>
            <a:pPr lvl="1"/>
            <a:r>
              <a:rPr lang="en-US" dirty="0"/>
              <a:t>Jehovah’s Witnesses 1870 Charles Russel, Joseph Rutherford.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39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D60FB-224A-242A-D7F3-5562BC9AF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29437-6214-3050-FDFE-DA283A9D3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4E6322C2-E27B-C9C7-CFD7-1EC894E72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9800"/>
            <a:ext cx="12192000" cy="497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86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344</Words>
  <Application>Microsoft Office PowerPoint</Application>
  <PresentationFormat>Widescreen</PresentationFormat>
  <Paragraphs>52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Church History</vt:lpstr>
      <vt:lpstr>19th Century – Part 1</vt:lpstr>
      <vt:lpstr>2nd Great Awakening</vt:lpstr>
      <vt:lpstr>Cults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Schubert, Keith</dc:creator>
  <cp:lastModifiedBy>Schubert, Keith</cp:lastModifiedBy>
  <cp:revision>12</cp:revision>
  <dcterms:created xsi:type="dcterms:W3CDTF">2025-08-22T04:11:21Z</dcterms:created>
  <dcterms:modified xsi:type="dcterms:W3CDTF">2026-04-09T10:43:46Z</dcterms:modified>
</cp:coreProperties>
</file>