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68" r:id="rId3"/>
    <p:sldId id="257" r:id="rId4"/>
    <p:sldId id="266" r:id="rId5"/>
    <p:sldId id="264" r:id="rId6"/>
    <p:sldId id="260" r:id="rId7"/>
    <p:sldId id="261" r:id="rId8"/>
    <p:sldId id="262" r:id="rId9"/>
    <p:sldId id="263" r:id="rId10"/>
    <p:sldId id="265" r:id="rId11"/>
    <p:sldId id="258" r:id="rId12"/>
    <p:sldId id="259" r:id="rId13"/>
    <p:sldId id="267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20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8006dac39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8006dac39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88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8006dac39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8006dac39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8006dac39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8006dac39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Testament Survey I: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Gospels and Acts</a:t>
            </a:r>
            <a:endParaRPr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Dr. Keith Schubert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DA722-9BB8-C9EB-FB6F-4F82C07EF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E4679-6120-3940-29C3-7C7177DB9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E1BFD9B-B0CF-0D18-E2DC-D9E2CD9B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0"/>
            <a:ext cx="39227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194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085" y="0"/>
            <a:ext cx="714983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0444"/>
            <a:ext cx="9144001" cy="4302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6894-9D17-5CEE-B704-E90AA044D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B9712-BBAD-3CB9-F037-93083B7F9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F0F0517-FECC-DB9F-3DC8-3946112EF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325"/>
            <a:ext cx="9144000" cy="476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340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2831A-BD93-DE79-FD4B-1C83BC58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New Testament Survey I: Gospels and 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9FD23-D6EB-7307-D821-29DE770C3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8/14	Geography and History 	-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8/21	Synoptics	Matthew, Mark, Luke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8/28	Mark	Mark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9/4	Matthew	Matthew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9/11	Luke	Luke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9/18	John	John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9/25	Narratives	still picking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10/2	Parables	still picking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10/9	Sermon on the Mount	Matthew 5-7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10/16	Acts Early Church &amp; Peter	Acts 1-12</a:t>
            </a:r>
          </a:p>
          <a:p>
            <a:pPr>
              <a:tabLst>
                <a:tab pos="1146175" algn="l"/>
                <a:tab pos="5029200" algn="l"/>
              </a:tabLst>
            </a:pPr>
            <a:r>
              <a:rPr lang="en-US" dirty="0"/>
              <a:t>10/23	Travels of Paul	Acts 13-28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576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539" y="0"/>
            <a:ext cx="875847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64855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7881425" y="2340900"/>
            <a:ext cx="87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</a:rPr>
              <a:t>Gilead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8419500" y="3260850"/>
            <a:ext cx="8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</a:rPr>
              <a:t>Ammon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8175350" y="617525"/>
            <a:ext cx="87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</a:rPr>
              <a:t>Bashan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7996300" y="4410300"/>
            <a:ext cx="87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</a:rPr>
              <a:t>Moab</a:t>
            </a:r>
            <a:endParaRPr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D4439-08D0-D15D-F6E2-E853AE6D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E45A6-7C96-8B42-E948-C289691FA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AF0AEBC2-78F9-40C2-36E9-1A034161F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83402" cy="24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38D7FE4D-7D6B-400C-66E4-E60506744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53640"/>
            <a:ext cx="4260878" cy="268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5F6F9E52-E878-3508-E936-F7DB5562D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0"/>
            <a:ext cx="54641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699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E78A9-75CD-5469-DB7C-9F4226E9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42113-60E4-0B21-5C19-3B1D2378C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348C056-C0F7-2D17-9711-76738E1DC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27" y="115241"/>
            <a:ext cx="6080464" cy="46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D220D0A6-8C98-DD7D-3565-147A9792A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797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080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49FC7-0015-C174-4865-26E4B180F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F4B07-9EF1-DCDE-63EC-1A50D649C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0E3C843-0A62-1CB4-9F71-C259B2B2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312"/>
            <a:ext cx="9162182" cy="45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810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02CDA-D4A2-0B2E-D8BE-922DED124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523DF-D7BB-1D46-D0EF-EACCC7A4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0646639-2A1B-CF6D-47E9-99CB5B806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0"/>
            <a:ext cx="77311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976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09538-5BBA-A06C-0B6D-D5724E63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1C8A1-39D4-B112-51A5-41E76AB2A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70E7870-6336-0D40-64F5-66FBB0177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640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00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6139C-FBFE-9F4B-CD01-02ABB9827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0B65E-59E5-639E-2883-FAEE3C489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09813EF-DF8D-06F3-CED9-F54CD9FEA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"/>
            <a:ext cx="91440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06203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99</Words>
  <Application>Microsoft Office PowerPoint</Application>
  <PresentationFormat>On-screen Show (16:9)</PresentationFormat>
  <Paragraphs>19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Simple Light</vt:lpstr>
      <vt:lpstr>New Testament Survey I: Gospels and Acts</vt:lpstr>
      <vt:lpstr>New Testament Survey I: Gospels and 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Schubert, Keith</cp:lastModifiedBy>
  <cp:revision>4</cp:revision>
  <dcterms:modified xsi:type="dcterms:W3CDTF">2024-08-15T13:39:31Z</dcterms:modified>
</cp:coreProperties>
</file>