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74" r:id="rId3"/>
    <p:sldId id="258" r:id="rId4"/>
    <p:sldId id="262" r:id="rId5"/>
    <p:sldId id="276" r:id="rId6"/>
    <p:sldId id="277" r:id="rId7"/>
    <p:sldId id="278" r:id="rId8"/>
    <p:sldId id="279" r:id="rId9"/>
    <p:sldId id="280" r:id="rId10"/>
    <p:sldId id="261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0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337dfd9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337dfd9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337dfd993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8337dfd993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337dfd993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337dfd993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337dfd993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337dfd993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095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337dfd993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337dfd993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227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337dfd993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337dfd993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44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337dfd993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337dfd993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29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337dfd993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337dfd993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470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337dfd99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337dfd99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Testament Survey I: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Gospels and Acts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Keith Schubert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8578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831A-BD93-DE79-FD4B-1C83BC58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New Testament Survey I: Gospels and 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9FD23-D6EB-7307-D821-29DE770C3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8/14	Geography and History 	-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8/21	Synoptics	Matthew, Mark, Luke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8/28	Mark	Mark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9/4	Matthew	Matthew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9/11	Luke	Luke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9/18	John	John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9/25	Narratives	still picking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10/2	Parables	still picking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10/9	Sermon on the Mount	Matthew 5-7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10/16	Acts Early Church &amp; Peter	Acts 1-12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10/23	Travels of Paul	Acts 13-28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7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6562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6370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77582-4B51-66A3-1A1F-04A58EB63F81}"/>
              </a:ext>
            </a:extLst>
          </p:cNvPr>
          <p:cNvSpPr txBox="1"/>
          <p:nvPr/>
        </p:nvSpPr>
        <p:spPr>
          <a:xfrm>
            <a:off x="6576060" y="0"/>
            <a:ext cx="2567940" cy="5035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The First Disciples  ( 1:16⁠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–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⁠20 )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Miracles at Capernaum  ( 1:21⁠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–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⁠34 )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Jesus Expels an Unclean Spirit  ( 1:21⁠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–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⁠28 )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Jesus Heals at Peter’s House  ( 1:29⁠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–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⁠34 )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342900" algn="l"/>
              </a:tabLst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Jesus Prays and Preaches  ( 1:35⁠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–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⁠39 )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342900" algn="l"/>
              </a:tabLst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The Leper’s Prayer  ( 1:40⁠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–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⁠45 )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342900" algn="l"/>
              </a:tabLst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Ministry in Capernaum  ( 2:1⁠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–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⁠22 )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Jesus Heals a Paralytic  ( 2:1⁠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–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⁠12 )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Jesus Calls Levi  ( 2:13⁠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–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⁠17 )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Questions about Fasting  ( 2:18⁠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–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⁠20 )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Patches on Wineskins  ( 2:21⁠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–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⁠22 )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The Lord of the Sabbath  ( 2:23⁠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–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⁠3:6 )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Sabbath was Made for Man  ( 2:23⁠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–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⁠27 )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Jesus Heals on the Sabbath  ( 3:1⁠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–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⁠6 )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6370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77582-4B51-66A3-1A1F-04A58EB63F81}"/>
              </a:ext>
            </a:extLst>
          </p:cNvPr>
          <p:cNvSpPr txBox="1"/>
          <p:nvPr/>
        </p:nvSpPr>
        <p:spPr>
          <a:xfrm>
            <a:off x="6576060" y="0"/>
            <a:ext cx="2567940" cy="5322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Multitudes Follow Jesus  ( 3:7⁠</a:t>
            </a: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–</a:t>
            </a: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⁠12 )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 Twelve Apostles  ( 3:13⁠</a:t>
            </a: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–</a:t>
            </a: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⁠19 )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 House Divided  ( 3:20⁠–⁠27 )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 Unpardonable Sin  ( 3:28⁠–⁠30 )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Jesus’ Mothers and Brothers  ( 3:31⁠–⁠35 )</a:t>
            </a:r>
            <a:endParaRPr lang="en-US" sz="1000" kern="100" dirty="0">
              <a:latin typeface="+mn-lt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Parables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	Sower  ( 4:1⁠–⁠9 )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	Purpose ( 4:10⁠–⁠12 )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	Sower Explained  ( 4:13⁠–⁠20 )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Lesson of the Lamp  ( 4:21⁠–⁠25 )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Seed Growing Secretly  ( 4:26⁠–⁠29 )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	Mustard Seed  ( 4:30⁠–⁠34 )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The Authority of Jesus  ( 4:35⁠–⁠5:20 )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Jesus Calms the Storm  ( 4:35⁠–⁠41 )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The Demons and the Pigs  ( 5:1⁠–⁠20 )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Jairus’ Daughter ( 5:21⁠–⁠23 )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Woman with Bleeding  ( 5:24⁠–⁠34 )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Jairus’ Daughter Raised ( 5:35⁠–⁠43 )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The Rejection at Nazareth  ( 6:1⁠–⁠6 )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endParaRPr lang="en-US" sz="1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7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6370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77582-4B51-66A3-1A1F-04A58EB63F81}"/>
              </a:ext>
            </a:extLst>
          </p:cNvPr>
          <p:cNvSpPr txBox="1"/>
          <p:nvPr/>
        </p:nvSpPr>
        <p:spPr>
          <a:xfrm>
            <a:off x="6576060" y="0"/>
            <a:ext cx="2567940" cy="371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Ministry of the Twelve  ( 6:7⁠–⁠13 )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Beheading of John  ( 6:14⁠–⁠29 )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Feeding of the Five Thousand  ( 6:30⁠–⁠44 )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Jesus Walks on Water  ( 6:45⁠–⁠52 )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Jesus Heals at Gennesaret  ( 6:53⁠–⁠56 )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Tradition of the Elders  ( 7:1⁠–⁠13 )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What Defiles a Man  ( 7:14⁠–⁠23 )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Faith of the Gentile Woman  ( 7:24⁠–⁠30 )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Deaf and Mute Man  ( 7:31⁠–⁠37 )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Feeding of the Four Thousand  ( 8:1⁠–⁠10 )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Demand for a Sign  ( 8:11⁠–⁠13 )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Leaven of the Pharisees ( 8:14⁠–⁠21 )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endParaRPr lang="en-US" sz="1000" kern="100" dirty="0">
              <a:latin typeface="+mn-lt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endParaRPr lang="en-US" sz="1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3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6370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77582-4B51-66A3-1A1F-04A58EB63F81}"/>
              </a:ext>
            </a:extLst>
          </p:cNvPr>
          <p:cNvSpPr txBox="1"/>
          <p:nvPr/>
        </p:nvSpPr>
        <p:spPr>
          <a:xfrm>
            <a:off x="6576060" y="0"/>
            <a:ext cx="2567940" cy="4521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Peter’s Confession of Christ  ( 8:27⁠–⁠30 )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1000" kern="100" baseline="30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st</a:t>
            </a: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 Prediction of the Passion  ( 8:31⁠–⁠33 )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Take Up Your Cross  ( 8:34⁠–⁠38 )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 Transfiguration  ( 9:1⁠–⁠13 )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 Boy with an Evil Spirit  ( 9:14⁠–⁠29 )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endParaRPr lang="en-US" sz="1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000" kern="100" baseline="30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nd</a:t>
            </a: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 Prediction of the Passion  ( 9:30⁠–⁠32 )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Greatest in the Kingdom  ( 9:33⁠–⁠41 )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Temptations and Trespasses  ( 9:42⁠–⁠48 )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Good Salt  ( 9:49⁠–⁠50 )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Teachings about Divorce  ( 10:1⁠–⁠12 )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Jesus Blesses the Children  ( 10:13⁠–⁠16 )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 Rich Young Man  ( 10:17⁠–⁠31 )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endParaRPr lang="en-US" sz="1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1000" kern="100" baseline="30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rd</a:t>
            </a: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 Prediction of the Passion  ( 10:32⁠–⁠34 )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 Two and the Ten  ( 10:35⁠–⁠45 )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endParaRPr lang="en-US" sz="1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4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6370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77582-4B51-66A3-1A1F-04A58EB63F81}"/>
              </a:ext>
            </a:extLst>
          </p:cNvPr>
          <p:cNvSpPr txBox="1"/>
          <p:nvPr/>
        </p:nvSpPr>
        <p:spPr>
          <a:xfrm>
            <a:off x="6576060" y="0"/>
            <a:ext cx="2567940" cy="5055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highlight>
                  <a:srgbClr val="FFFF00"/>
                </a:highlight>
                <a:latin typeface="+mn-lt"/>
                <a:cs typeface="Times New Roman" panose="02020603050405020304" pitchFamily="18" charset="0"/>
              </a:rPr>
              <a:t>The Triumphal Entry  ( 11:1⁠–⁠11 )</a:t>
            </a:r>
            <a:endParaRPr lang="en-US" sz="1000" kern="100" dirty="0">
              <a:latin typeface="+mn-lt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Jesus Curses the Fig Tree  ( 11:12⁠–⁠14 )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Jesus Cleanses the Temple  ( 11:15⁠–⁠19 )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The Withering Fig Tree  ( 11:20⁠–⁠25 )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Jesus’ Authority Challenged  ( 11:27⁠–⁠33 )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Parable of the Wicked Tenants  ( 12:1⁠–⁠12 )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P&amp;H? Taxes to Caesar  ( 12:13⁠–⁠17 )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cs typeface="Times New Roman" panose="02020603050405020304" pitchFamily="18" charset="0"/>
              </a:rPr>
              <a:t>Sad? Resurrection  ( 12:18⁠–⁠27 )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Sc? Greatest Commandment  ( 12:28⁠–⁠34 )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J? Whose Son Is the Christ?  ( 12:35⁠–⁠37 )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Beware of the Scribes  ( 12:38⁠–⁠40 )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 Widow’s Offering  ( 12:41⁠–⁠44 )</a:t>
            </a:r>
            <a:endParaRPr lang="en-US" sz="1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fr-FR" sz="1000" kern="100" dirty="0">
                <a:effectLst/>
                <a:highlight>
                  <a:srgbClr val="FFFF00"/>
                </a:highlight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Olivet </a:t>
            </a:r>
            <a:r>
              <a:rPr lang="fr-FR" sz="1000" kern="100" dirty="0" err="1">
                <a:effectLst/>
                <a:highlight>
                  <a:srgbClr val="FFFF00"/>
                </a:highlight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Discourse</a:t>
            </a:r>
            <a:r>
              <a:rPr lang="fr-FR" sz="1000" kern="100" dirty="0">
                <a:effectLst/>
                <a:highlight>
                  <a:srgbClr val="FFFF00"/>
                </a:highlight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( 13 )</a:t>
            </a:r>
            <a:endParaRPr lang="fr-FR" sz="1000" kern="100" dirty="0">
              <a:highlight>
                <a:srgbClr val="FFFF00"/>
              </a:highlight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 Plot to Kill Jesus  ( 14:1⁠–⁠2 )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Jesus Anointed at Bethany  ( 14:3⁠–⁠9 )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Judas Agrees to Betray  ( 14:10⁠–⁠11 )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Preparing the Passover  ( 14:12⁠–⁠16 )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Judas the Betrayer  ( 14:17⁠–⁠21 )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Bread and Cup After Supper  ( 14:22⁠–⁠26 )</a:t>
            </a:r>
          </a:p>
        </p:txBody>
      </p:sp>
    </p:spTree>
    <p:extLst>
      <p:ext uri="{BB962C8B-B14F-4D97-AF65-F5344CB8AC3E}">
        <p14:creationId xmlns:p14="http://schemas.microsoft.com/office/powerpoint/2010/main" val="413862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6370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77582-4B51-66A3-1A1F-04A58EB63F81}"/>
              </a:ext>
            </a:extLst>
          </p:cNvPr>
          <p:cNvSpPr txBox="1"/>
          <p:nvPr/>
        </p:nvSpPr>
        <p:spPr>
          <a:xfrm>
            <a:off x="6576060" y="0"/>
            <a:ext cx="2567940" cy="2917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Jesus Predicts Peter’s Denial  ( 14:27⁠–⁠31 )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Jesus Prays at Gethsemane  ( 14:32⁠–⁠42 )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Betrayal of Jesus  ( 14:43⁠–⁠52 )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Jesus before the Sanhedrin  ( 14:53⁠–⁠65 )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Peter Denies Jesus  ( 14:66⁠–⁠72 )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Jesus before Pilate  ( 15:1⁠–⁠15 )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Soldiers Mock Jesus  ( 15:16⁠–⁠20 )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Crucifixion  ( 15:21⁠–⁠41 )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Burial of Jesus  ( 15:42⁠–⁠47 )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n-US" sz="1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 Women at the Tomb  ( 16:1⁠–⁠8 )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</a:tabLst>
            </a:pPr>
            <a:endParaRPr lang="en-US" sz="1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2290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1036</Words>
  <Application>Microsoft Office PowerPoint</Application>
  <PresentationFormat>On-screen Show (16:9)</PresentationFormat>
  <Paragraphs>106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New Testament Survey I: Gospels and Acts</vt:lpstr>
      <vt:lpstr>New Testament Survey I: Gospels and 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Schubert, Keith</cp:lastModifiedBy>
  <cp:revision>4</cp:revision>
  <dcterms:modified xsi:type="dcterms:W3CDTF">2024-09-05T13:15:36Z</dcterms:modified>
</cp:coreProperties>
</file>