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74" r:id="rId3"/>
    <p:sldId id="262" r:id="rId4"/>
    <p:sldId id="278" r:id="rId5"/>
    <p:sldId id="260" r:id="rId6"/>
    <p:sldId id="275" r:id="rId7"/>
    <p:sldId id="276" r:id="rId8"/>
    <p:sldId id="277" r:id="rId9"/>
    <p:sldId id="279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20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8337dfd99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8337dfd99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8337dfd993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8337dfd993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8337dfd993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8337dfd993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Testament Survey I: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Gospels and Acts</a:t>
            </a:r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Dr. Keith Schubert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2831A-BD93-DE79-FD4B-1C83BC580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New Testament Survey I: Gospels and Acts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9FD23-D6EB-7307-D821-29DE770C3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8/14	Geography and History 	-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8/21	Synoptics	Matthew, Mark, Luke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8/28	Mark	Mark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9/4	Matthew	Matthew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9/11	Luke	Luke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9/18	John	John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9/25	Narratives	still picking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10/2	Parables	still picking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10/9	Sermon on the Mount	Matthew 5-7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10/16	Acts Early Church &amp; Peter	Acts 1-12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10/23	Travels of Paul	Acts 13-28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576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121" y="0"/>
            <a:ext cx="763376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4D8E1-06B9-9B09-D0A9-3995C2F49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7118E-A6B8-8719-A5DE-DAC29E9FA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0" y="-1856"/>
            <a:ext cx="336837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1CC46F6-FB2C-796E-0F4A-125BAC4DD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-1855"/>
            <a:ext cx="40465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656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84" name="Google Shape;84;p17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822" y="0"/>
            <a:ext cx="821035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45A98-82CC-C262-9624-416F6E0F0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Matthew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BDD30-DE7F-7FA6-D625-186176027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91547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Intro/Birth (1-2)</a:t>
            </a:r>
          </a:p>
          <a:p>
            <a:pPr lvl="1"/>
            <a:r>
              <a:rPr lang="en-US" dirty="0" err="1"/>
              <a:t>Geneaology</a:t>
            </a:r>
            <a:r>
              <a:rPr lang="en-US" dirty="0"/>
              <a:t>, Announcement to Joseph</a:t>
            </a:r>
          </a:p>
          <a:p>
            <a:pPr lvl="1"/>
            <a:r>
              <a:rPr lang="en-US" dirty="0"/>
              <a:t>Visit of Magi, Flight to Egypt, Murder of Children</a:t>
            </a:r>
          </a:p>
          <a:p>
            <a:pPr lvl="1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BC2844A-8ED6-54F5-EF47-9B50CFF291C4}"/>
              </a:ext>
            </a:extLst>
          </p:cNvPr>
          <p:cNvSpPr txBox="1">
            <a:spLocks/>
          </p:cNvSpPr>
          <p:nvPr/>
        </p:nvSpPr>
        <p:spPr>
          <a:xfrm>
            <a:off x="311700" y="2067951"/>
            <a:ext cx="4260300" cy="1174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Preparation (3-4)</a:t>
            </a:r>
          </a:p>
          <a:p>
            <a:pPr lvl="1"/>
            <a:r>
              <a:rPr lang="en-US" dirty="0"/>
              <a:t>John the Baptist, Baptism</a:t>
            </a:r>
          </a:p>
          <a:p>
            <a:pPr lvl="1"/>
            <a:r>
              <a:rPr lang="en-US" dirty="0"/>
              <a:t>Temptation, Capernaum, Disciples, Preach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B7D798F-8558-FDCD-506F-EF7B529AC544}"/>
              </a:ext>
            </a:extLst>
          </p:cNvPr>
          <p:cNvSpPr txBox="1">
            <a:spLocks/>
          </p:cNvSpPr>
          <p:nvPr/>
        </p:nvSpPr>
        <p:spPr>
          <a:xfrm>
            <a:off x="4572000" y="2067951"/>
            <a:ext cx="4260300" cy="1174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Sermon on Mount (5-7)</a:t>
            </a:r>
          </a:p>
          <a:p>
            <a:pPr lvl="1"/>
            <a:r>
              <a:rPr lang="en-US" dirty="0"/>
              <a:t>Beatitudes, Salt &amp; light, but I say</a:t>
            </a:r>
          </a:p>
          <a:p>
            <a:pPr lvl="1"/>
            <a:r>
              <a:rPr lang="en-US" dirty="0"/>
              <a:t>Towards God, Treasure, Worry</a:t>
            </a:r>
          </a:p>
          <a:p>
            <a:pPr lvl="1"/>
            <a:r>
              <a:rPr lang="en-US" dirty="0"/>
              <a:t>Judgement, ASK, Gates/fruits/rocks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611385C-8ABD-DA47-3546-54F0B0FCD136}"/>
              </a:ext>
            </a:extLst>
          </p:cNvPr>
          <p:cNvSpPr txBox="1">
            <a:spLocks/>
          </p:cNvSpPr>
          <p:nvPr/>
        </p:nvSpPr>
        <p:spPr>
          <a:xfrm>
            <a:off x="311700" y="3242603"/>
            <a:ext cx="4260300" cy="1174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Miracles and discipleship (8-9)</a:t>
            </a:r>
          </a:p>
          <a:p>
            <a:pPr lvl="1"/>
            <a:r>
              <a:rPr lang="en-US" dirty="0"/>
              <a:t>Leper, centurion, healing, </a:t>
            </a:r>
            <a:r>
              <a:rPr lang="en-US" b="1" dirty="0"/>
              <a:t>cost</a:t>
            </a:r>
            <a:r>
              <a:rPr lang="en-US" dirty="0"/>
              <a:t>, storm, demoniacs</a:t>
            </a:r>
            <a:endParaRPr lang="en-US" b="1" dirty="0"/>
          </a:p>
          <a:p>
            <a:pPr lvl="1"/>
            <a:r>
              <a:rPr lang="en-US" dirty="0"/>
              <a:t>Paralytic, Matthew, fasting, healings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A9DC883-33D4-9E54-3905-4097398C0A41}"/>
              </a:ext>
            </a:extLst>
          </p:cNvPr>
          <p:cNvSpPr txBox="1">
            <a:spLocks/>
          </p:cNvSpPr>
          <p:nvPr/>
        </p:nvSpPr>
        <p:spPr>
          <a:xfrm>
            <a:off x="4572000" y="3242603"/>
            <a:ext cx="4260300" cy="1174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Commission (10)</a:t>
            </a:r>
          </a:p>
          <a:p>
            <a:pPr lvl="1"/>
            <a:r>
              <a:rPr lang="en-US" dirty="0"/>
              <a:t>12, sending, persecution, discipleship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42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4C113-CE96-1E02-6164-BF4EDCC7C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1E4C7-EFC4-E097-3FAE-4122322BA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5313" y="3083413"/>
            <a:ext cx="3244385" cy="2060087"/>
          </a:xfrm>
        </p:spPr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Matt. 8:28-34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Mark 5:1-20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Luke 8:26-39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C9B16D-D1DF-7508-025A-85C13DB34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674" y="0"/>
            <a:ext cx="6053326" cy="308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7F5DE94-4AC2-5FBF-7C32-EBC2A73D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698" y="2199272"/>
            <a:ext cx="2764302" cy="294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B783462-C297-0F3C-7491-82F02A703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353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472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45A98-82CC-C262-9624-416F6E0F0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Matthew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BC2844A-8ED6-54F5-EF47-9B50CFF291C4}"/>
              </a:ext>
            </a:extLst>
          </p:cNvPr>
          <p:cNvSpPr txBox="1">
            <a:spLocks/>
          </p:cNvSpPr>
          <p:nvPr/>
        </p:nvSpPr>
        <p:spPr>
          <a:xfrm>
            <a:off x="311700" y="2487050"/>
            <a:ext cx="4260300" cy="218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Rejection path to cross (13:54-17)</a:t>
            </a:r>
          </a:p>
          <a:p>
            <a:pPr lvl="1"/>
            <a:r>
              <a:rPr lang="en-US" dirty="0"/>
              <a:t>Nazareth</a:t>
            </a:r>
          </a:p>
          <a:p>
            <a:pPr lvl="1"/>
            <a:r>
              <a:rPr lang="en-US" dirty="0"/>
              <a:t>John the Baptist, 5k, Walk on water</a:t>
            </a:r>
          </a:p>
          <a:p>
            <a:pPr lvl="1"/>
            <a:r>
              <a:rPr lang="en-US" dirty="0"/>
              <a:t>God vs man, Canaanite, heal, 4k</a:t>
            </a:r>
          </a:p>
          <a:p>
            <a:pPr lvl="1"/>
            <a:r>
              <a:rPr lang="en-US" dirty="0"/>
              <a:t>Test, Confession, C&amp;R, take up cross</a:t>
            </a:r>
          </a:p>
          <a:p>
            <a:pPr lvl="1"/>
            <a:r>
              <a:rPr lang="en-US" dirty="0"/>
              <a:t>Transfiguration, demon, temple tax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B7D798F-8558-FDCD-506F-EF7B529AC544}"/>
              </a:ext>
            </a:extLst>
          </p:cNvPr>
          <p:cNvSpPr txBox="1">
            <a:spLocks/>
          </p:cNvSpPr>
          <p:nvPr/>
        </p:nvSpPr>
        <p:spPr>
          <a:xfrm>
            <a:off x="4572000" y="2487050"/>
            <a:ext cx="4260300" cy="16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Humility &amp; Forgiveness (18)</a:t>
            </a:r>
          </a:p>
          <a:p>
            <a:pPr lvl="1"/>
            <a:r>
              <a:rPr lang="en-US" dirty="0"/>
              <a:t>Greatest, stumbling blocks, lost sheep, discipline, forgiveness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EC6E137-C2D4-4AF9-52E4-3D1A739CC439}"/>
              </a:ext>
            </a:extLst>
          </p:cNvPr>
          <p:cNvSpPr txBox="1">
            <a:spLocks/>
          </p:cNvSpPr>
          <p:nvPr/>
        </p:nvSpPr>
        <p:spPr>
          <a:xfrm>
            <a:off x="311700" y="1205719"/>
            <a:ext cx="4260300" cy="1174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Questions (11-12)</a:t>
            </a:r>
          </a:p>
          <a:p>
            <a:pPr lvl="1"/>
            <a:r>
              <a:rPr lang="en-US" dirty="0"/>
              <a:t>John the Baptist, woe, come to Me</a:t>
            </a:r>
            <a:endParaRPr lang="en-US" b="1" dirty="0"/>
          </a:p>
          <a:p>
            <a:pPr lvl="1"/>
            <a:r>
              <a:rPr lang="en-US" dirty="0"/>
              <a:t>Sabbath, kingdom, heart, family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D290A35-3B0B-FA4D-D541-D2C00E959C3E}"/>
              </a:ext>
            </a:extLst>
          </p:cNvPr>
          <p:cNvSpPr txBox="1">
            <a:spLocks/>
          </p:cNvSpPr>
          <p:nvPr/>
        </p:nvSpPr>
        <p:spPr>
          <a:xfrm>
            <a:off x="4572000" y="1205719"/>
            <a:ext cx="4260300" cy="1174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Parables (13:1-53)</a:t>
            </a:r>
          </a:p>
          <a:p>
            <a:pPr lvl="1"/>
            <a:r>
              <a:rPr lang="en-US" dirty="0"/>
              <a:t>Sower, parables, explain, tares, mustard &amp; leaven, explain, treasure, dragnet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223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45A98-82CC-C262-9624-416F6E0F0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Matthew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611385C-8ABD-DA47-3546-54F0B0FCD136}"/>
              </a:ext>
            </a:extLst>
          </p:cNvPr>
          <p:cNvSpPr txBox="1">
            <a:spLocks/>
          </p:cNvSpPr>
          <p:nvPr/>
        </p:nvSpPr>
        <p:spPr>
          <a:xfrm>
            <a:off x="212640" y="1192822"/>
            <a:ext cx="4260300" cy="264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Miracles and discipleship (19-23)</a:t>
            </a:r>
          </a:p>
          <a:p>
            <a:pPr lvl="1"/>
            <a:r>
              <a:rPr lang="en-US" dirty="0"/>
              <a:t>Divorce, bless children, RYR, 1</a:t>
            </a:r>
            <a:r>
              <a:rPr lang="en-US" baseline="30000" dirty="0"/>
              <a:t>st</a:t>
            </a:r>
            <a:r>
              <a:rPr lang="en-US" dirty="0"/>
              <a:t> last</a:t>
            </a:r>
          </a:p>
          <a:p>
            <a:pPr lvl="1"/>
            <a:r>
              <a:rPr lang="en-US" dirty="0"/>
              <a:t>Laborers, C&amp;R, </a:t>
            </a:r>
            <a:r>
              <a:rPr lang="en-US" dirty="0" err="1"/>
              <a:t>left&amp;right</a:t>
            </a:r>
            <a:r>
              <a:rPr lang="en-US" dirty="0"/>
              <a:t>, sight</a:t>
            </a:r>
          </a:p>
          <a:p>
            <a:pPr lvl="1"/>
            <a:r>
              <a:rPr lang="en-US" dirty="0"/>
              <a:t>Triumph entry, cleans, fig tree, authority, 2 sons, vine growers, </a:t>
            </a:r>
          </a:p>
          <a:p>
            <a:pPr lvl="1"/>
            <a:r>
              <a:rPr lang="en-US" dirty="0"/>
              <a:t>Wedding feast, taxes, whose wife?, greatest command</a:t>
            </a:r>
          </a:p>
          <a:p>
            <a:pPr lvl="1"/>
            <a:r>
              <a:rPr lang="en-US" dirty="0"/>
              <a:t>Denounce, woes, lament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A9DC883-33D4-9E54-3905-4097398C0A41}"/>
              </a:ext>
            </a:extLst>
          </p:cNvPr>
          <p:cNvSpPr txBox="1">
            <a:spLocks/>
          </p:cNvSpPr>
          <p:nvPr/>
        </p:nvSpPr>
        <p:spPr>
          <a:xfrm>
            <a:off x="4472940" y="1192823"/>
            <a:ext cx="4260300" cy="1903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Olivet Discourse (24-25)</a:t>
            </a:r>
          </a:p>
          <a:p>
            <a:pPr lvl="1"/>
            <a:r>
              <a:rPr lang="en-US" dirty="0"/>
              <a:t>Signs, fig, ready</a:t>
            </a:r>
          </a:p>
          <a:p>
            <a:pPr lvl="1"/>
            <a:r>
              <a:rPr lang="en-US" dirty="0"/>
              <a:t>10 virgins, talents, judgement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4D8AABA-1A1B-00BC-61A0-4C21C6CBE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3756660"/>
            <a:ext cx="8520600" cy="1386840"/>
          </a:xfrm>
        </p:spPr>
        <p:txBody>
          <a:bodyPr>
            <a:normAutofit/>
          </a:bodyPr>
          <a:lstStyle/>
          <a:p>
            <a:r>
              <a:rPr lang="en-US" dirty="0"/>
              <a:t>Passion, Resurrection, Commission (26-28)</a:t>
            </a:r>
          </a:p>
          <a:p>
            <a:pPr lvl="1"/>
            <a:r>
              <a:rPr lang="en-US" dirty="0"/>
              <a:t>Plot, perfume, Judas, Passover/LS, Gethsemane, arrest, Caiaphas, denials</a:t>
            </a:r>
          </a:p>
          <a:p>
            <a:pPr lvl="1"/>
            <a:r>
              <a:rPr lang="en-US" dirty="0"/>
              <a:t>Judas 2, Pilate, mocking, Crucifixion, burial</a:t>
            </a:r>
          </a:p>
          <a:p>
            <a:pPr lvl="1"/>
            <a:r>
              <a:rPr lang="en-US" dirty="0"/>
              <a:t>Resurrection, Great Commission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63120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422</Words>
  <Application>Microsoft Office PowerPoint</Application>
  <PresentationFormat>On-screen Show (16:9)</PresentationFormat>
  <Paragraphs>63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Verdana</vt:lpstr>
      <vt:lpstr>Simple Light</vt:lpstr>
      <vt:lpstr>New Testament Survey I: Gospels and Acts</vt:lpstr>
      <vt:lpstr>New Testament Survey I: Gospels and Acts</vt:lpstr>
      <vt:lpstr>PowerPoint Presentation</vt:lpstr>
      <vt:lpstr>PowerPoint Presentation</vt:lpstr>
      <vt:lpstr>PowerPoint Presentation</vt:lpstr>
      <vt:lpstr>Matthew</vt:lpstr>
      <vt:lpstr>PowerPoint Presentation</vt:lpstr>
      <vt:lpstr>Matthew</vt:lpstr>
      <vt:lpstr>Matthew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Schubert, Keith</cp:lastModifiedBy>
  <cp:revision>2</cp:revision>
  <dcterms:modified xsi:type="dcterms:W3CDTF">2024-09-05T13:16:21Z</dcterms:modified>
</cp:coreProperties>
</file>