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74" r:id="rId3"/>
    <p:sldId id="284" r:id="rId4"/>
    <p:sldId id="282" r:id="rId5"/>
    <p:sldId id="285" r:id="rId6"/>
    <p:sldId id="286" r:id="rId7"/>
    <p:sldId id="288" r:id="rId8"/>
    <p:sldId id="283" r:id="rId9"/>
    <p:sldId id="28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20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37dfd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37dfd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Testament Survey 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Gospels and Acts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Keith Schubert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831A-BD93-DE79-FD4B-1C83BC58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Testament Survey I: Gospels and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FD23-D6EB-7307-D821-29DE770C3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8/14	Geography and History 	-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8/21	Synoptics	Matthew, Mark, 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8/28	Mark	Mark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9/4	Matthew	Matthew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9/11	Luke	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9/18	John	John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9/25	Narratives	various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	Parables	Sower, Good Samaritan, </a:t>
            </a:r>
          </a:p>
          <a:p>
            <a:pPr marL="1511300" lvl="3" indent="0">
              <a:buNone/>
              <a:tabLst>
                <a:tab pos="1146175" algn="l"/>
                <a:tab pos="5029200" algn="l"/>
              </a:tabLst>
            </a:pPr>
            <a:r>
              <a:rPr lang="en-US" sz="1800" dirty="0"/>
              <a:t>	Shrewd Manager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10/9	Sermon on the Mount	Matthew 5-7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10/16	Acts Early Church &amp; Peter	Acts 1-12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10/23	Travels of Paul	Acts 13-28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9F61-7CFD-5725-67BC-A53F118A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88AD6-F0F7-663B-4D9C-A21761CD6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Synonymous Parallelism   </a:t>
            </a:r>
          </a:p>
          <a:p>
            <a:pPr lvl="1"/>
            <a:r>
              <a:rPr lang="en-US" dirty="0"/>
              <a:t>Mark 3:24-25 kingdom divided, house divided</a:t>
            </a:r>
          </a:p>
          <a:p>
            <a:pPr lvl="1"/>
            <a:r>
              <a:rPr lang="en-US" dirty="0"/>
              <a:t>Matthew 7:7-8 ASK</a:t>
            </a:r>
          </a:p>
          <a:p>
            <a:r>
              <a:rPr lang="en-US" dirty="0"/>
              <a:t>Antithetical Parallelism</a:t>
            </a:r>
          </a:p>
          <a:p>
            <a:pPr lvl="1"/>
            <a:r>
              <a:rPr lang="en-US" dirty="0"/>
              <a:t>Matthew 7:17-18 good tree good fruit, bad tree bad fruit</a:t>
            </a:r>
          </a:p>
          <a:p>
            <a:pPr lvl="1"/>
            <a:r>
              <a:rPr lang="en-US" dirty="0"/>
              <a:t>Luke 16:10 faithful in little is righteous with much, ...</a:t>
            </a:r>
          </a:p>
          <a:p>
            <a:r>
              <a:rPr lang="en-US" dirty="0"/>
              <a:t>Step Parallelism</a:t>
            </a:r>
          </a:p>
          <a:p>
            <a:pPr lvl="1"/>
            <a:r>
              <a:rPr lang="en-US" dirty="0"/>
              <a:t>Mark 9:37 receive child... receives me... receives one who sent</a:t>
            </a:r>
          </a:p>
          <a:p>
            <a:pPr lvl="1"/>
            <a:r>
              <a:rPr lang="en-US" dirty="0"/>
              <a:t>Matthew 5:17-20 not come to abolish but to fulfill </a:t>
            </a:r>
          </a:p>
          <a:p>
            <a:r>
              <a:rPr lang="en-US" dirty="0"/>
              <a:t>Chiasmic Parallelism</a:t>
            </a:r>
          </a:p>
          <a:p>
            <a:pPr lvl="1"/>
            <a:r>
              <a:rPr lang="en-US" dirty="0"/>
              <a:t>Mark 8:35 lose-save-save-lose</a:t>
            </a:r>
          </a:p>
          <a:p>
            <a:pPr lvl="1"/>
            <a:r>
              <a:rPr lang="en-US" dirty="0"/>
              <a:t>Matthew 7:6 dogs-swine-swine-dogs</a:t>
            </a:r>
          </a:p>
        </p:txBody>
      </p:sp>
    </p:spTree>
    <p:extLst>
      <p:ext uri="{BB962C8B-B14F-4D97-AF65-F5344CB8AC3E}">
        <p14:creationId xmlns:p14="http://schemas.microsoft.com/office/powerpoint/2010/main" val="192152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867E-A3AC-EC9A-5648-CA4A807F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Parabolic Actions: Fig Tree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B65E4-4509-7ECB-C7D9-14B945EFF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</p:spPr>
        <p:txBody>
          <a:bodyPr>
            <a:normAutofit fontScale="92500" lnSpcReduction="10000"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800" kern="100" dirty="0">
                <a:latin typeface="+mn-lt"/>
                <a:cs typeface="Times New Roman" panose="02020603050405020304" pitchFamily="18" charset="0"/>
              </a:rPr>
              <a:t>Mark (Tree-Temple-Tree-Temple)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Jesus Curses the Fig Tree  ( Mark 11:12⁠–⁠14 )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Jesus Cleanses the Temple  ( Mark 11:15⁠–⁠19 )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The Withering Fig Tree  ( Mark 11:20⁠–⁠25 )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Jesus Questioned in Temple (Mark 11:27-33)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800" kern="100" dirty="0">
                <a:latin typeface="+mn-lt"/>
                <a:cs typeface="Times New Roman" panose="02020603050405020304" pitchFamily="18" charset="0"/>
              </a:rPr>
              <a:t>Matthew (Temple-Tree-Temple)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Jesus Cleanses Temple (Matthew 21:12-17)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Jesus Curses the Fig Tree (Matthew 21:18-22)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Jesus Questioned in Temple (Matthew 21:23-27)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Connected Parables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Barren Fig Tree: Luke 13:6-9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kern="100" dirty="0">
                <a:latin typeface="+mn-lt"/>
                <a:cs typeface="Times New Roman" panose="02020603050405020304" pitchFamily="18" charset="0"/>
              </a:rPr>
              <a:t>Budding Fig Tree: Matthew 24:32–35, Mark 13:28–31, and Luke 21:29–33</a:t>
            </a:r>
          </a:p>
        </p:txBody>
      </p:sp>
    </p:spTree>
    <p:extLst>
      <p:ext uri="{BB962C8B-B14F-4D97-AF65-F5344CB8AC3E}">
        <p14:creationId xmlns:p14="http://schemas.microsoft.com/office/powerpoint/2010/main" val="211448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178E-917F-6FD0-48FB-30C34EFF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ACBF0-0E63-38C3-739B-D6D046CA4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on words, multiple meanings, increases memory</a:t>
            </a:r>
          </a:p>
          <a:p>
            <a:endParaRPr lang="en-US" dirty="0"/>
          </a:p>
          <a:p>
            <a:r>
              <a:rPr lang="en-US" dirty="0"/>
              <a:t>similar sound</a:t>
            </a:r>
          </a:p>
          <a:p>
            <a:pPr lvl="1"/>
            <a:r>
              <a:rPr lang="en-US" dirty="0"/>
              <a:t>Matthew 23:23-4  gnat=</a:t>
            </a:r>
            <a:r>
              <a:rPr lang="en-US" dirty="0" err="1"/>
              <a:t>galma</a:t>
            </a:r>
            <a:r>
              <a:rPr lang="en-US" dirty="0"/>
              <a:t>, camel=</a:t>
            </a:r>
            <a:r>
              <a:rPr lang="en-US" dirty="0" err="1"/>
              <a:t>gamla</a:t>
            </a:r>
            <a:endParaRPr lang="en-US" dirty="0"/>
          </a:p>
          <a:p>
            <a:pPr lvl="1"/>
            <a:r>
              <a:rPr lang="en-US" dirty="0"/>
              <a:t>Matthew 16:18 Peter Petros, Rock Petra</a:t>
            </a:r>
          </a:p>
          <a:p>
            <a:r>
              <a:rPr lang="en-US" dirty="0"/>
              <a:t>alternate meanings</a:t>
            </a:r>
          </a:p>
          <a:p>
            <a:pPr lvl="1"/>
            <a:r>
              <a:rPr lang="en-US" dirty="0"/>
              <a:t>John 3:8 Wind blows , Spirt  both </a:t>
            </a:r>
            <a:r>
              <a:rPr lang="en-US" dirty="0" err="1"/>
              <a:t>pnuema</a:t>
            </a:r>
            <a:r>
              <a:rPr lang="en-US" dirty="0"/>
              <a:t> (forces to think which is meant)</a:t>
            </a:r>
          </a:p>
          <a:p>
            <a:pPr lvl="1"/>
            <a:r>
              <a:rPr lang="en-US" dirty="0"/>
              <a:t>Luke 9:59-60 let the dead bury their own dead (not spiritually committed to Christ vs actual dead)</a:t>
            </a:r>
          </a:p>
          <a:p>
            <a:pPr lvl="1"/>
            <a:r>
              <a:rPr lang="en-US" dirty="0"/>
              <a:t>Mark 4:9 he who has ears to hear let him hear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9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5E5F-CC8D-78A7-E5D4-7749B520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Paradox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9F230-9DE4-1BE9-522B-B36DE6323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Opposing meaning</a:t>
            </a:r>
          </a:p>
          <a:p>
            <a:endParaRPr lang="en-US" dirty="0"/>
          </a:p>
          <a:p>
            <a:r>
              <a:rPr lang="en-US" dirty="0"/>
              <a:t>Mark 8:35 who would save loses and who loses will save</a:t>
            </a:r>
          </a:p>
          <a:p>
            <a:r>
              <a:rPr lang="en-US" dirty="0"/>
              <a:t>Mark 10:43-44 great-servant, first-slave</a:t>
            </a:r>
          </a:p>
          <a:p>
            <a:r>
              <a:rPr lang="en-US" dirty="0"/>
              <a:t>Mark 12:41-42 mite while smallest was biggest</a:t>
            </a:r>
          </a:p>
          <a:p>
            <a:r>
              <a:rPr lang="en-US" dirty="0"/>
              <a:t>Matthew 11:11 John greatest but least in kingdom is greater</a:t>
            </a:r>
          </a:p>
          <a:p>
            <a:r>
              <a:rPr lang="en-US" dirty="0"/>
              <a:t>Matthew 23:27-28 white washed tombs- pretty outside-unclean inside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757D-E578-10AD-215D-0F3F3341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of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EBB4F-A42D-28A2-9B47-7107022C3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Rhetorical Questions</a:t>
            </a:r>
          </a:p>
          <a:p>
            <a:pPr lvl="1"/>
            <a:r>
              <a:rPr lang="en-US" dirty="0"/>
              <a:t>Mark 7:18-19 are you so lacking in understanding?</a:t>
            </a:r>
          </a:p>
          <a:p>
            <a:pPr lvl="1"/>
            <a:r>
              <a:rPr lang="en-US" dirty="0"/>
              <a:t>Mark 8:12 why does this generation seek sign?</a:t>
            </a:r>
          </a:p>
          <a:p>
            <a:r>
              <a:rPr lang="en-US" dirty="0"/>
              <a:t>Counterquestion</a:t>
            </a:r>
          </a:p>
          <a:p>
            <a:pPr lvl="1"/>
            <a:r>
              <a:rPr lang="en-US" dirty="0"/>
              <a:t>Mark 2:6-9 Which is easier to say...</a:t>
            </a:r>
          </a:p>
          <a:p>
            <a:pPr lvl="1"/>
            <a:r>
              <a:rPr lang="en-US" dirty="0"/>
              <a:t>Mark 11:27-33 I will answer if you answer…</a:t>
            </a:r>
          </a:p>
          <a:p>
            <a:r>
              <a:rPr lang="en-US" dirty="0"/>
              <a:t>Socratic Questioning</a:t>
            </a:r>
          </a:p>
          <a:p>
            <a:pPr lvl="1"/>
            <a:r>
              <a:rPr lang="en-US" dirty="0"/>
              <a:t>Matthew 6:26-30</a:t>
            </a:r>
          </a:p>
          <a:p>
            <a:pPr lvl="1"/>
            <a:r>
              <a:rPr lang="en-US" dirty="0"/>
              <a:t>Matthew 11:7-9, 16</a:t>
            </a:r>
          </a:p>
          <a:p>
            <a:pPr lvl="1"/>
            <a:r>
              <a:rPr lang="en-US" dirty="0"/>
              <a:t>Matthew 16:13,15,26</a:t>
            </a:r>
          </a:p>
          <a:p>
            <a:pPr lvl="1"/>
            <a:r>
              <a:rPr lang="en-US" dirty="0"/>
              <a:t>Matthew 22:15-22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0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CBBB-CDEE-438C-EEFF-7A710B75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Hyperbole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4BB8-7320-E26F-5694-083F012CB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Exaggeration to convey emotion, correct wrong, emphasis</a:t>
            </a:r>
          </a:p>
          <a:p>
            <a:pPr lvl="1"/>
            <a:r>
              <a:rPr lang="en-US" dirty="0"/>
              <a:t>Matthew 7:3-5 speck log</a:t>
            </a:r>
          </a:p>
          <a:p>
            <a:pPr lvl="1"/>
            <a:r>
              <a:rPr lang="en-US" dirty="0"/>
              <a:t>Matthew 6:2-4 left not know right</a:t>
            </a:r>
          </a:p>
          <a:p>
            <a:pPr lvl="1"/>
            <a:r>
              <a:rPr lang="en-US" dirty="0"/>
              <a:t>Matthew 23:23-4  gnat  </a:t>
            </a:r>
            <a:r>
              <a:rPr lang="en-US" dirty="0" err="1"/>
              <a:t>galma</a:t>
            </a:r>
            <a:r>
              <a:rPr lang="en-US" dirty="0"/>
              <a:t>, camel </a:t>
            </a:r>
            <a:r>
              <a:rPr lang="en-US" dirty="0" err="1"/>
              <a:t>gamla</a:t>
            </a:r>
            <a:r>
              <a:rPr lang="en-US" dirty="0"/>
              <a:t> (</a:t>
            </a:r>
            <a:r>
              <a:rPr lang="en-US" dirty="0" err="1"/>
              <a:t>aramaic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8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89AF-D026-6143-2086-600C6149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Fortiori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4FD65-F4E4-04D6-C2EC-E29AD811F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the stronger - from less to greater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Matthew 6:28-30 grass clothed better than Solomon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Matthew 12:11-12 help sheep, people more valuable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56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500</Words>
  <Application>Microsoft Office PowerPoint</Application>
  <PresentationFormat>On-screen Show (16:9)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Aptos</vt:lpstr>
      <vt:lpstr>Arial</vt:lpstr>
      <vt:lpstr>Simple Light</vt:lpstr>
      <vt:lpstr>New Testament Survey I: Gospels and Acts</vt:lpstr>
      <vt:lpstr>New Testament Survey I: Gospels and Acts</vt:lpstr>
      <vt:lpstr>Poetry</vt:lpstr>
      <vt:lpstr>Parabolic Actions: Fig Tree</vt:lpstr>
      <vt:lpstr>Puns</vt:lpstr>
      <vt:lpstr>Paradox</vt:lpstr>
      <vt:lpstr>Use of Questions </vt:lpstr>
      <vt:lpstr>Hyperbole</vt:lpstr>
      <vt:lpstr>A Fortiori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Schubert, Keith</cp:lastModifiedBy>
  <cp:revision>25</cp:revision>
  <dcterms:modified xsi:type="dcterms:W3CDTF">2024-09-25T22:11:23Z</dcterms:modified>
</cp:coreProperties>
</file>