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74" r:id="rId3"/>
    <p:sldId id="276" r:id="rId4"/>
    <p:sldId id="277" r:id="rId5"/>
    <p:sldId id="279" r:id="rId6"/>
    <p:sldId id="278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6" y="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337dfd9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337dfd9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 Testament Survey I: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Gospels and Acts</a:t>
            </a:r>
            <a:endParaRPr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Keith Schubert</a:t>
            </a:r>
            <a:endParaRPr/>
          </a:p>
        </p:txBody>
      </p:sp>
      <p:pic>
        <p:nvPicPr>
          <p:cNvPr id="2" name="Picture 1" descr="A qr code on a white background">
            <a:extLst>
              <a:ext uri="{FF2B5EF4-FFF2-40B4-BE49-F238E27FC236}">
                <a16:creationId xmlns:a16="http://schemas.microsoft.com/office/drawing/2014/main" id="{EF0B95D0-9D4A-788F-5D74-58C2042CFA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50" t="9182" r="10183" b="9581"/>
          <a:stretch/>
        </p:blipFill>
        <p:spPr>
          <a:xfrm>
            <a:off x="6847528" y="2840637"/>
            <a:ext cx="2296470" cy="23213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2831A-BD93-DE79-FD4B-1C83BC58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New Testament Survey I: Gospels and 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9FD23-D6EB-7307-D821-29DE770C3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8/14	Geography and History 	-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8/21	Synoptics	Matthew, Mark, Luke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8/28	Mark	Mark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9/4	Matthew	Matthew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9/11	Luke	Luke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9/18	John	John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9/25	Narratives	various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10/2	Parables	Sower, Good Samaritan, </a:t>
            </a:r>
          </a:p>
          <a:p>
            <a:pPr marL="1511300" lvl="3" indent="0">
              <a:buNone/>
              <a:tabLst>
                <a:tab pos="1146175" algn="l"/>
                <a:tab pos="5029200" algn="l"/>
              </a:tabLst>
            </a:pPr>
            <a:r>
              <a:rPr lang="en-US" sz="1800" dirty="0"/>
              <a:t>	Shrewd Manager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10/9	Sermon on the Mount	Matthew 5-7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10/16	Acts Early Church &amp; Peter	Acts 1-12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10/23	Travels of Paul	Acts 13-28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7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C72A9-86AA-FBC8-FFD9-933583D0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3724616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5 Discourses in Matthew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1368B-EDD6-1970-F182-F1B3A33E6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724616" cy="2082850"/>
          </a:xfrm>
        </p:spPr>
        <p:txBody>
          <a:bodyPr/>
          <a:lstStyle/>
          <a:p>
            <a:r>
              <a:rPr lang="en-US" dirty="0"/>
              <a:t>5-7 Sermon on the Mount</a:t>
            </a:r>
          </a:p>
          <a:p>
            <a:r>
              <a:rPr lang="en-US" dirty="0"/>
              <a:t>10 Discourse on Discipleship</a:t>
            </a:r>
          </a:p>
          <a:p>
            <a:r>
              <a:rPr lang="en-US" dirty="0"/>
              <a:t>13 Discourse on Parables</a:t>
            </a:r>
          </a:p>
          <a:p>
            <a:r>
              <a:rPr lang="en-US" dirty="0"/>
              <a:t>18 Discourse on Church</a:t>
            </a:r>
          </a:p>
          <a:p>
            <a:r>
              <a:rPr lang="en-US" dirty="0"/>
              <a:t>23-25 Discourse on Future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53D857-DA40-329C-027D-94EA89743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5325"/>
            <a:ext cx="9144000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B89A474-C760-3476-A56F-B52623EAA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16" y="-19050"/>
            <a:ext cx="5107684" cy="32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66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EAC08-2FF5-A330-A972-C8FF45AD2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Blessing and the Believer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BE0DA-2A6A-CD63-1030-55F2F7DF4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5:1-2	Introduction</a:t>
            </a:r>
          </a:p>
          <a:p>
            <a:r>
              <a:rPr lang="en-US" dirty="0"/>
              <a:t>5:3-12	Beatitudes</a:t>
            </a:r>
          </a:p>
          <a:p>
            <a:r>
              <a:rPr lang="en-US" dirty="0"/>
              <a:t>5:13-16	Salt and Light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80B4CB1-32C7-BF0E-872E-DD405D7BD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7" y="0"/>
            <a:ext cx="30146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220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0782CD-BF2A-A535-2E15-EFEDDB4CE697}"/>
              </a:ext>
            </a:extLst>
          </p:cNvPr>
          <p:cNvSpPr/>
          <p:nvPr/>
        </p:nvSpPr>
        <p:spPr>
          <a:xfrm>
            <a:off x="311699" y="4636057"/>
            <a:ext cx="2893838" cy="39604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8DEA3D5-00B9-4500-1637-8C6CEEEFBF5E}"/>
              </a:ext>
            </a:extLst>
          </p:cNvPr>
          <p:cNvSpPr/>
          <p:nvPr/>
        </p:nvSpPr>
        <p:spPr>
          <a:xfrm>
            <a:off x="5028419" y="3946893"/>
            <a:ext cx="3469290" cy="39604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13BE78D-6D6C-B1B6-4EA2-2561071E1AB5}"/>
              </a:ext>
            </a:extLst>
          </p:cNvPr>
          <p:cNvSpPr/>
          <p:nvPr/>
        </p:nvSpPr>
        <p:spPr>
          <a:xfrm>
            <a:off x="692700" y="3991025"/>
            <a:ext cx="2494857" cy="3960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9D2F2BA-2C13-8ACD-BBBF-D6ADB9B77BD9}"/>
              </a:ext>
            </a:extLst>
          </p:cNvPr>
          <p:cNvSpPr/>
          <p:nvPr/>
        </p:nvSpPr>
        <p:spPr>
          <a:xfrm>
            <a:off x="5028419" y="4668541"/>
            <a:ext cx="2494857" cy="3960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FEAC08-2FF5-A330-A972-C8FF45AD2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God’s True Standard (2 Ways to Live)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BE0DA-2A6A-CD63-1030-55F2F7DF4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</p:spPr>
        <p:txBody>
          <a:bodyPr>
            <a:normAutofit/>
          </a:bodyPr>
          <a:lstStyle/>
          <a:p>
            <a:r>
              <a:rPr lang="en-US" dirty="0"/>
              <a:t>5:17-20	Fulfillment of the Law</a:t>
            </a:r>
          </a:p>
          <a:p>
            <a:endParaRPr lang="en-US" dirty="0"/>
          </a:p>
          <a:p>
            <a:r>
              <a:rPr lang="en-US" dirty="0"/>
              <a:t>5:21-26	Murder</a:t>
            </a:r>
          </a:p>
          <a:p>
            <a:r>
              <a:rPr lang="en-US" dirty="0"/>
              <a:t>5:27-30	Adultery</a:t>
            </a:r>
          </a:p>
          <a:p>
            <a:r>
              <a:rPr lang="en-US" dirty="0"/>
              <a:t>5:31-32	Divorce</a:t>
            </a:r>
          </a:p>
          <a:p>
            <a:r>
              <a:rPr lang="en-US" dirty="0"/>
              <a:t>5:33-37	Oaths</a:t>
            </a:r>
          </a:p>
          <a:p>
            <a:r>
              <a:rPr lang="en-US" dirty="0"/>
              <a:t>5:38-42	Eye for Eye</a:t>
            </a:r>
          </a:p>
          <a:p>
            <a:r>
              <a:rPr lang="en-US" dirty="0"/>
              <a:t>5:43-48	Love Even Enemies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D59670A-DFCA-9676-F909-0FD4C0F68C52}"/>
              </a:ext>
            </a:extLst>
          </p:cNvPr>
          <p:cNvSpPr txBox="1">
            <a:spLocks/>
          </p:cNvSpPr>
          <p:nvPr/>
        </p:nvSpPr>
        <p:spPr>
          <a:xfrm>
            <a:off x="4572000" y="1152475"/>
            <a:ext cx="4260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6:1-4	Alms</a:t>
            </a:r>
          </a:p>
          <a:p>
            <a:r>
              <a:rPr lang="en-US" dirty="0"/>
              <a:t>6:5-15	Prayer</a:t>
            </a:r>
          </a:p>
          <a:p>
            <a:r>
              <a:rPr lang="en-US" dirty="0"/>
              <a:t>6:16-18	Fasting</a:t>
            </a:r>
          </a:p>
          <a:p>
            <a:r>
              <a:rPr lang="en-US" dirty="0"/>
              <a:t>6:19-24	Treasure in Heaven</a:t>
            </a:r>
          </a:p>
          <a:p>
            <a:r>
              <a:rPr lang="en-US" dirty="0"/>
              <a:t>6:25-34	Worry</a:t>
            </a:r>
          </a:p>
          <a:p>
            <a:r>
              <a:rPr lang="en-US" dirty="0"/>
              <a:t>7:1-6	Judging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605C9-1E39-1976-239E-06EEC5485BA2}"/>
              </a:ext>
            </a:extLst>
          </p:cNvPr>
          <p:cNvSpPr txBox="1"/>
          <p:nvPr/>
        </p:nvSpPr>
        <p:spPr>
          <a:xfrm>
            <a:off x="692700" y="3991025"/>
            <a:ext cx="24948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Do not give dogs what is holy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221136-517F-2511-0875-98027F113029}"/>
              </a:ext>
            </a:extLst>
          </p:cNvPr>
          <p:cNvSpPr txBox="1"/>
          <p:nvPr/>
        </p:nvSpPr>
        <p:spPr>
          <a:xfrm>
            <a:off x="5178174" y="3991025"/>
            <a:ext cx="34692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and do not throw your pearls before pigs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A466A0-13B9-B004-E42F-2C3D725AA5B3}"/>
              </a:ext>
            </a:extLst>
          </p:cNvPr>
          <p:cNvSpPr txBox="1"/>
          <p:nvPr/>
        </p:nvSpPr>
        <p:spPr>
          <a:xfrm>
            <a:off x="311700" y="4712673"/>
            <a:ext cx="29863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lest they trample them underfoot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7DC29D-7E62-20FD-A158-A2E367C06CD9}"/>
              </a:ext>
            </a:extLst>
          </p:cNvPr>
          <p:cNvSpPr txBox="1"/>
          <p:nvPr/>
        </p:nvSpPr>
        <p:spPr>
          <a:xfrm>
            <a:off x="5178174" y="4712673"/>
            <a:ext cx="34692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and turn to attack you.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B4A4FD-B989-D759-FD97-9CFE040B4AA7}"/>
              </a:ext>
            </a:extLst>
          </p:cNvPr>
          <p:cNvCxnSpPr>
            <a:cxnSpLocks/>
          </p:cNvCxnSpPr>
          <p:nvPr/>
        </p:nvCxnSpPr>
        <p:spPr>
          <a:xfrm>
            <a:off x="3298004" y="4154148"/>
            <a:ext cx="1571947" cy="68498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846173-7BBF-0B70-9BBB-AA77901A5E42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298004" y="4181582"/>
            <a:ext cx="1510302" cy="68498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801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48B5-23E0-AB2D-09E9-DE5A36BBA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Types of People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77780-504C-742B-E482-359FB5B6E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7:7-12	ASK</a:t>
            </a:r>
          </a:p>
          <a:p>
            <a:endParaRPr lang="en-US" dirty="0"/>
          </a:p>
          <a:p>
            <a:r>
              <a:rPr lang="en-US" dirty="0"/>
              <a:t>7:13-14	Narrow &amp; Wide Gates/Ways</a:t>
            </a:r>
          </a:p>
          <a:p>
            <a:r>
              <a:rPr lang="en-US" dirty="0"/>
              <a:t>7:15-20	True &amp; False Prophets</a:t>
            </a:r>
          </a:p>
          <a:p>
            <a:r>
              <a:rPr lang="en-US" dirty="0"/>
              <a:t>7:21-23	True &amp; False Disciples</a:t>
            </a:r>
          </a:p>
          <a:p>
            <a:r>
              <a:rPr lang="en-US" dirty="0"/>
              <a:t>7:24-27	Wise &amp; Foolish Builders</a:t>
            </a:r>
          </a:p>
          <a:p>
            <a:endParaRPr lang="en-US" dirty="0"/>
          </a:p>
          <a:p>
            <a:r>
              <a:rPr lang="en-US" dirty="0"/>
              <a:t>7:28-29	Conclusion (even 8:1)</a:t>
            </a:r>
          </a:p>
        </p:txBody>
      </p:sp>
    </p:spTree>
    <p:extLst>
      <p:ext uri="{BB962C8B-B14F-4D97-AF65-F5344CB8AC3E}">
        <p14:creationId xmlns:p14="http://schemas.microsoft.com/office/powerpoint/2010/main" val="238136462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263</Words>
  <Application>Microsoft Office PowerPoint</Application>
  <PresentationFormat>On-screen Show (16:9)</PresentationFormat>
  <Paragraphs>56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New Testament Survey I: Gospels and Acts</vt:lpstr>
      <vt:lpstr>New Testament Survey I: Gospels and Acts</vt:lpstr>
      <vt:lpstr>5 Discourses in Matthew</vt:lpstr>
      <vt:lpstr>Blessing and the Believer</vt:lpstr>
      <vt:lpstr>God’s True Standard (2 Ways to Live)</vt:lpstr>
      <vt:lpstr>Two Types of People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Schubert, Keith</cp:lastModifiedBy>
  <cp:revision>17</cp:revision>
  <dcterms:modified xsi:type="dcterms:W3CDTF">2024-10-10T13:13:21Z</dcterms:modified>
</cp:coreProperties>
</file>