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74" r:id="rId3"/>
    <p:sldId id="282" r:id="rId4"/>
    <p:sldId id="284" r:id="rId5"/>
    <p:sldId id="275" r:id="rId6"/>
    <p:sldId id="287" r:id="rId7"/>
    <p:sldId id="288" r:id="rId8"/>
    <p:sldId id="286" r:id="rId9"/>
    <p:sldId id="277" r:id="rId10"/>
    <p:sldId id="28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38" y="3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337dfd9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8337dfd9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Testament Survey I: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Gospels and Acts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Keith Schubert</a:t>
            </a:r>
            <a:endParaRPr/>
          </a:p>
        </p:txBody>
      </p:sp>
      <p:pic>
        <p:nvPicPr>
          <p:cNvPr id="2" name="Picture 1" descr="A qr code on a white background">
            <a:extLst>
              <a:ext uri="{FF2B5EF4-FFF2-40B4-BE49-F238E27FC236}">
                <a16:creationId xmlns:a16="http://schemas.microsoft.com/office/drawing/2014/main" id="{1EC8BF12-5E0D-9DA4-9374-C1652617BB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50" t="9182" r="10183" b="9581"/>
          <a:stretch/>
        </p:blipFill>
        <p:spPr>
          <a:xfrm>
            <a:off x="6847528" y="2840637"/>
            <a:ext cx="2296470" cy="23213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0BD1D-7FE9-5770-2044-9DF0F945E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Belief &amp; Baptism &amp; Holy Spirit &amp; Believers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B8F15-8E65-2122-E285-852B4E83D5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Acts 2:1-4</a:t>
            </a:r>
          </a:p>
          <a:p>
            <a:r>
              <a:rPr lang="en-US" dirty="0"/>
              <a:t>Acts 2:38-47</a:t>
            </a:r>
          </a:p>
          <a:p>
            <a:r>
              <a:rPr lang="en-US" dirty="0"/>
              <a:t>Acts 4:23-35</a:t>
            </a:r>
          </a:p>
          <a:p>
            <a:r>
              <a:rPr lang="en-US" dirty="0"/>
              <a:t>Acts 5:1-11</a:t>
            </a:r>
          </a:p>
          <a:p>
            <a:r>
              <a:rPr lang="en-US" dirty="0"/>
              <a:t>Acts 8:4-25</a:t>
            </a:r>
          </a:p>
          <a:p>
            <a:r>
              <a:rPr lang="en-US" dirty="0"/>
              <a:t>Acts 10:44-48</a:t>
            </a:r>
          </a:p>
          <a:p>
            <a:r>
              <a:rPr lang="en-US" dirty="0"/>
              <a:t>Acts 11:1-18 (19-24)</a:t>
            </a:r>
          </a:p>
          <a:p>
            <a:r>
              <a:rPr lang="en-US" dirty="0"/>
              <a:t>Acts 19:1-7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50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2831A-BD93-DE79-FD4B-1C83BC580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New Testament Survey I: Gospels and 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9FD23-D6EB-7307-D821-29DE770C37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8/14	Geography and History 	-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8/21	Synoptics	Matthew, Mark, Luke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8/28	Mark	Mark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9/4	Matthew	Matthew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9/11	Luke	Luke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9/18	John	John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9/25	Narratives	various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10/2	Parables	Sower, Good Samaritan, </a:t>
            </a:r>
          </a:p>
          <a:p>
            <a:pPr marL="1511300" lvl="3" indent="0">
              <a:buNone/>
              <a:tabLst>
                <a:tab pos="1146175" algn="l"/>
                <a:tab pos="5029200" algn="l"/>
              </a:tabLst>
            </a:pPr>
            <a:r>
              <a:rPr lang="en-US" sz="1800" dirty="0"/>
              <a:t>	Shrewd Manager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10/9	Sermon on the Mount	Matthew 5-7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10/16	Acts Early Church &amp; Peter	Acts 1-12</a:t>
            </a:r>
          </a:p>
          <a:p>
            <a:pPr>
              <a:tabLst>
                <a:tab pos="1146175" algn="l"/>
                <a:tab pos="5029200" algn="l"/>
              </a:tabLst>
            </a:pPr>
            <a:r>
              <a:rPr lang="en-US" dirty="0"/>
              <a:t>10/23	Travels of Paul	Acts 13-28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76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218C8-C871-254C-C3BD-07CE124F0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Division by Summary Statements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2F9D3-546D-E810-16F0-3A578AF00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Founding the Church (1:1-2:41)</a:t>
            </a:r>
          </a:p>
          <a:p>
            <a:r>
              <a:rPr lang="en-US" dirty="0"/>
              <a:t>Mission to the Jews (2:42-12:25)</a:t>
            </a:r>
          </a:p>
          <a:p>
            <a:pPr lvl="1"/>
            <a:r>
              <a:rPr lang="en-US" dirty="0"/>
              <a:t>The Church in Jerusalem (2:42-</a:t>
            </a:r>
            <a:r>
              <a:rPr lang="en-US" dirty="0">
                <a:highlight>
                  <a:srgbClr val="FFFF00"/>
                </a:highlight>
              </a:rPr>
              <a:t>6:7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Church in Judea, Galilee and Samaria (6:8-</a:t>
            </a:r>
            <a:r>
              <a:rPr lang="en-US" dirty="0">
                <a:highlight>
                  <a:srgbClr val="FFFF00"/>
                </a:highlight>
              </a:rPr>
              <a:t>9:31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Advances in Palestine and Syria (9:32-</a:t>
            </a:r>
            <a:r>
              <a:rPr lang="en-US" dirty="0">
                <a:highlight>
                  <a:srgbClr val="FFFF00"/>
                </a:highlight>
              </a:rPr>
              <a:t>12:25</a:t>
            </a:r>
            <a:r>
              <a:rPr lang="en-US" dirty="0"/>
              <a:t>)</a:t>
            </a:r>
          </a:p>
          <a:p>
            <a:r>
              <a:rPr lang="en-US" dirty="0"/>
              <a:t>Mission to the Gentiles (13:1-28:31)</a:t>
            </a:r>
          </a:p>
          <a:p>
            <a:pPr lvl="1"/>
            <a:r>
              <a:rPr lang="en-US" dirty="0"/>
              <a:t>Paul's first journey and the Apostolic Council (13:1-</a:t>
            </a:r>
            <a:r>
              <a:rPr lang="en-US" dirty="0">
                <a:highlight>
                  <a:srgbClr val="FFFF00"/>
                </a:highlight>
              </a:rPr>
              <a:t>16:5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Paul's second and third journeys (16:6-</a:t>
            </a:r>
            <a:r>
              <a:rPr lang="en-US" dirty="0">
                <a:highlight>
                  <a:srgbClr val="FFFF00"/>
                </a:highlight>
              </a:rPr>
              <a:t>19:20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Paul's final travels to Jerusalem and Rome (19:21-</a:t>
            </a:r>
            <a:r>
              <a:rPr lang="en-US" dirty="0">
                <a:highlight>
                  <a:srgbClr val="FFFF00"/>
                </a:highlight>
              </a:rPr>
              <a:t>28:31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22931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C42EC-AD1B-468C-F5E8-0400C2C3E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EA41D-E36D-ECD9-58EC-492DDA9014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diagram of the ancient roman city&#10;&#10;Description automatically generated">
            <a:extLst>
              <a:ext uri="{FF2B5EF4-FFF2-40B4-BE49-F238E27FC236}">
                <a16:creationId xmlns:a16="http://schemas.microsoft.com/office/drawing/2014/main" id="{A93B534D-1A95-84FD-BBBD-93081251E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98" y="0"/>
            <a:ext cx="75706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88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BA823986-7869-0369-9063-C2383436C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5173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23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94C54-FA8A-05A1-6B85-4CC5339AA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EE99D-DA30-2E7F-E94A-0BFE27B43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E4C03992-53FD-3561-F72A-51587EBEA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82393" cy="5143500"/>
          </a:xfrm>
          <a:prstGeom prst="rect">
            <a:avLst/>
          </a:prstGeom>
        </p:spPr>
      </p:pic>
      <p:pic>
        <p:nvPicPr>
          <p:cNvPr id="7" name="Picture 6" descr="A drawing of a story&#10;&#10;Description automatically generated with medium confidence">
            <a:extLst>
              <a:ext uri="{FF2B5EF4-FFF2-40B4-BE49-F238E27FC236}">
                <a16:creationId xmlns:a16="http://schemas.microsoft.com/office/drawing/2014/main" id="{B5007604-F9EE-B838-7B3D-E9CDE5372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607" y="0"/>
            <a:ext cx="39823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4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43791-2049-068D-10A2-F25F2246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59313-2249-2B66-DA66-85A3EB0EEC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close-up of a book&#10;&#10;Description automatically generated">
            <a:extLst>
              <a:ext uri="{FF2B5EF4-FFF2-40B4-BE49-F238E27FC236}">
                <a16:creationId xmlns:a16="http://schemas.microsoft.com/office/drawing/2014/main" id="{4E74931D-8F8F-F98E-556B-BF13F0589F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7410"/>
          <a:stretch/>
        </p:blipFill>
        <p:spPr>
          <a:xfrm>
            <a:off x="0" y="-1"/>
            <a:ext cx="63627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88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7EF18-B8DE-8F89-F13D-557F2F2C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2CD63-C8DF-B6A3-FDB6-438B1D7EEC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Maps - New Testament Bible Maps by Generation Word">
            <a:extLst>
              <a:ext uri="{FF2B5EF4-FFF2-40B4-BE49-F238E27FC236}">
                <a16:creationId xmlns:a16="http://schemas.microsoft.com/office/drawing/2014/main" id="{18A40951-586C-BBAD-6948-0D0C11596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0"/>
            <a:ext cx="612933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067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17031-C1D4-78E0-D8ED-6A235DFF1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Interpreting 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34509-3717-98AA-5F50-C19C61EF97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on key message</a:t>
            </a:r>
          </a:p>
          <a:p>
            <a:pPr lvl="1"/>
            <a:r>
              <a:rPr lang="en-US" dirty="0"/>
              <a:t>Acts 1:8</a:t>
            </a:r>
          </a:p>
          <a:p>
            <a:r>
              <a:rPr lang="en-US" dirty="0"/>
              <a:t>Don’t confuse descriptive and proscriptive</a:t>
            </a:r>
          </a:p>
          <a:p>
            <a:pPr lvl="1"/>
            <a:r>
              <a:rPr lang="en-US" dirty="0"/>
              <a:t>Acts 1:7 – date setting</a:t>
            </a:r>
          </a:p>
          <a:p>
            <a:pPr lvl="1"/>
            <a:r>
              <a:rPr lang="en-US" dirty="0"/>
              <a:t>Acts 1:20 – not apostolic succession</a:t>
            </a:r>
          </a:p>
          <a:p>
            <a:pPr lvl="1"/>
            <a:r>
              <a:rPr lang="en-US" dirty="0"/>
              <a:t>Acts 1:26 – casting lots</a:t>
            </a:r>
          </a:p>
          <a:p>
            <a:pPr lvl="1"/>
            <a:r>
              <a:rPr lang="en-US" dirty="0"/>
              <a:t>Acts 2:6-11 – tongues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58176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238</Words>
  <Application>Microsoft Office PowerPoint</Application>
  <PresentationFormat>On-screen Show (16:9)</PresentationFormat>
  <Paragraphs>43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New Testament Survey I: Gospels and Acts</vt:lpstr>
      <vt:lpstr>New Testament Survey I: Gospels and Acts</vt:lpstr>
      <vt:lpstr>Division by Summary Statements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Interpreting Acts</vt:lpstr>
      <vt:lpstr>Belief &amp; Baptism &amp; Holy Spirit &amp; Believers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Schubert, Keith</cp:lastModifiedBy>
  <cp:revision>14</cp:revision>
  <dcterms:modified xsi:type="dcterms:W3CDTF">2024-10-16T22:19:02Z</dcterms:modified>
</cp:coreProperties>
</file>