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77242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589-7548-F4DA-D171-AF0D3E65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716C-6B4A-BBC1-4FDD-2EF44ED3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5802D-A03B-EF16-6AEC-0A23211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141E07-1599-6EA1-4CD0-2A16D4C196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A2E907-EC32-3D11-6014-0498496443BF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869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18:23–20:38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54-58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4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BA35-7327-6D58-41CE-3E0E5C01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6AC6-362E-7F99-76BA-0573321B9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iteboard.pauline-epistles">
            <a:extLst>
              <a:ext uri="{FF2B5EF4-FFF2-40B4-BE49-F238E27FC236}">
                <a16:creationId xmlns:a16="http://schemas.microsoft.com/office/drawing/2014/main" id="{9E35591C-A8F4-E055-9765-35EA959F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47638"/>
            <a:ext cx="952500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2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B013175-B5C6-1F28-DD64-7D092F6A5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7" y="0"/>
            <a:ext cx="11591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29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99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1</cp:revision>
  <dcterms:created xsi:type="dcterms:W3CDTF">2025-01-22T20:15:17Z</dcterms:created>
  <dcterms:modified xsi:type="dcterms:W3CDTF">2025-01-22T23:15:36Z</dcterms:modified>
</cp:coreProperties>
</file>