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70" r:id="rId8"/>
    <p:sldId id="272" r:id="rId9"/>
    <p:sldId id="271" r:id="rId10"/>
    <p:sldId id="273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3F64-3A63-DD44-6E81-C69AB1EC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003B-CF6C-D57A-9A85-418EE5EF4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B266EAF-0201-08EB-A6D0-F1A940C5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21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4C64D3-A49B-2C7A-FF4E-2670C4D5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1031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2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917EEC-7AD4-4123-687D-DF266DBE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0"/>
            <a:ext cx="10841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33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14CD-B929-D3BD-D930-8C4592A7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Chiasm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86A78-1D0A-B51A-EE3C-6B5B3AAD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Confidence in motive 1:12-22</a:t>
            </a:r>
          </a:p>
          <a:p>
            <a:pPr lvl="1"/>
            <a:r>
              <a:rPr lang="en-US" sz="2000" dirty="0"/>
              <a:t>Sorrow for punished 1:23-2:11</a:t>
            </a:r>
          </a:p>
          <a:p>
            <a:pPr lvl="2"/>
            <a:r>
              <a:rPr lang="en-US" dirty="0"/>
              <a:t>Travel 2:12-13</a:t>
            </a:r>
          </a:p>
          <a:p>
            <a:pPr lvl="3"/>
            <a:r>
              <a:rPr lang="en-US" sz="2000" dirty="0"/>
              <a:t>Contrast spirit vs letter (new vs old) 2:14-4:6</a:t>
            </a:r>
          </a:p>
          <a:p>
            <a:pPr lvl="4"/>
            <a:r>
              <a:rPr lang="en-US" sz="2000" dirty="0"/>
              <a:t>Present affliction vs coming glory 4:7-5:10</a:t>
            </a:r>
          </a:p>
          <a:p>
            <a:pPr lvl="5"/>
            <a:r>
              <a:rPr lang="en-US" sz="2000" dirty="0"/>
              <a:t>Ministry of Reconciliation 5:11-21</a:t>
            </a:r>
          </a:p>
          <a:p>
            <a:pPr lvl="4"/>
            <a:r>
              <a:rPr lang="en-US" sz="2000" dirty="0"/>
              <a:t>Present affliction vs. present glory 6:1-10</a:t>
            </a:r>
          </a:p>
          <a:p>
            <a:pPr lvl="3"/>
            <a:r>
              <a:rPr lang="en-US" sz="2000" dirty="0"/>
              <a:t>Christ vs Belial (belief vs unbelief) 6:11-7:4</a:t>
            </a:r>
          </a:p>
          <a:p>
            <a:pPr lvl="2"/>
            <a:r>
              <a:rPr lang="en-US" dirty="0"/>
              <a:t>Travel 7:5-7</a:t>
            </a:r>
          </a:p>
          <a:p>
            <a:pPr lvl="1"/>
            <a:r>
              <a:rPr lang="en-US" sz="2000" dirty="0"/>
              <a:t>Sorrow among Corinthians 7:8-13a</a:t>
            </a:r>
          </a:p>
          <a:p>
            <a:r>
              <a:rPr lang="en-US" sz="2000" dirty="0"/>
              <a:t>Confidence in Corinthians 7:13b-16</a:t>
            </a:r>
          </a:p>
        </p:txBody>
      </p:sp>
    </p:spTree>
    <p:extLst>
      <p:ext uri="{BB962C8B-B14F-4D97-AF65-F5344CB8AC3E}">
        <p14:creationId xmlns:p14="http://schemas.microsoft.com/office/powerpoint/2010/main" val="214351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659021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D2AE-E00F-FA7B-465E-BB1A35B92265}"/>
              </a:ext>
            </a:extLst>
          </p:cNvPr>
          <p:cNvSpPr txBox="1"/>
          <p:nvPr/>
        </p:nvSpPr>
        <p:spPr>
          <a:xfrm>
            <a:off x="6096000" y="242240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6B474-5281-7E89-5769-9ACEDA886AE7}"/>
              </a:ext>
            </a:extLst>
          </p:cNvPr>
          <p:cNvSpPr txBox="1"/>
          <p:nvPr/>
        </p:nvSpPr>
        <p:spPr>
          <a:xfrm>
            <a:off x="3725732" y="36512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 C</a:t>
            </a:r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BA35-7327-6D58-41CE-3E0E5C01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1+2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6AC6-362E-7F99-76BA-0573321B9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9654" cy="4351338"/>
          </a:xfrm>
        </p:spPr>
        <p:txBody>
          <a:bodyPr/>
          <a:lstStyle/>
          <a:p>
            <a:r>
              <a:rPr lang="en-US" dirty="0"/>
              <a:t>Letters to Corinth</a:t>
            </a:r>
          </a:p>
          <a:p>
            <a:pPr marL="457200" lvl="1" indent="0">
              <a:buNone/>
              <a:tabLst>
                <a:tab pos="1371600" algn="l"/>
              </a:tabLst>
            </a:pPr>
            <a:r>
              <a:rPr lang="en-US" dirty="0"/>
              <a:t>0.5	Ref.: 1 Corinthians 5:9</a:t>
            </a:r>
          </a:p>
          <a:p>
            <a:pPr marL="457200" lvl="1" indent="0">
              <a:buNone/>
              <a:tabLst>
                <a:tab pos="1371600" algn="l"/>
              </a:tabLst>
            </a:pPr>
            <a:r>
              <a:rPr lang="en-US" dirty="0"/>
              <a:t>1	1 Corinthians</a:t>
            </a:r>
          </a:p>
          <a:p>
            <a:pPr marL="457200" lvl="1" indent="0">
              <a:buNone/>
              <a:tabLst>
                <a:tab pos="1371600" algn="l"/>
              </a:tabLst>
            </a:pPr>
            <a:r>
              <a:rPr lang="en-US" dirty="0"/>
              <a:t>1.5	Ref 2 Corinthians 2:3-4, 7:8</a:t>
            </a:r>
          </a:p>
          <a:p>
            <a:pPr marL="457200" lvl="1" indent="0">
              <a:buNone/>
              <a:tabLst>
                <a:tab pos="1371600" algn="l"/>
              </a:tabLst>
            </a:pPr>
            <a:r>
              <a:rPr lang="en-US" dirty="0"/>
              <a:t>2	2 Corinthians</a:t>
            </a:r>
          </a:p>
          <a:p>
            <a:r>
              <a:rPr lang="en-US" dirty="0"/>
              <a:t>Oldest Papyrus 46 - 175AD (2 Cor to right)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671D0E-619C-F75F-B746-E18E46F5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2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91BA-8D44-4458-4FE4-1194F3F5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9DF9-7028-158F-4F36-F37882C6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9F7D64-F619-A13A-1F7C-0081C248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0"/>
            <a:ext cx="1063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3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C58E-1DC0-CD92-AD38-4E3AF833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CDEB7-36E6-F668-BF8C-F3E3B3BED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FEBAAC7-DBE2-0C5F-D631-2CF2B8B5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2413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ED490-4EC8-60BF-67A4-A942A140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1FB9-7847-0C9B-4AF7-4B3804F85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3651BC2-610E-4E77-FBC0-9E9D7432F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95" y="739642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28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209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1+2 Corinthians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Chiasm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6</cp:revision>
  <dcterms:created xsi:type="dcterms:W3CDTF">2025-01-22T20:15:17Z</dcterms:created>
  <dcterms:modified xsi:type="dcterms:W3CDTF">2025-02-05T21:41:35Z</dcterms:modified>
</cp:coreProperties>
</file>