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74" r:id="rId7"/>
    <p:sldId id="278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147-6E14-94F5-1262-39B2214E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40EEA-25C7-14F5-844E-2306CFBD6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79E0F-417A-A923-651C-34A9F0F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4856-9379-FE50-5923-900FF04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396F-ED40-88E0-12F4-19689798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6CD0-97FB-916E-9728-A8E3B6DA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72CED-17DA-BA55-B504-DBF7504A4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6ECD-8493-79FB-C1E0-5929CC9B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D3F8-0166-53D9-426B-D19D88B1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40DD-2D35-BC02-EB21-8AD7F620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A7265-B4F0-05D8-260C-F08E198E5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4CF39-37A0-79BB-F8E0-1D4B362A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B7D9-FE2E-E849-9058-BC8D88B0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BBAD-AC34-09BE-F3D5-847CBBA0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8ECA-2AB7-2EA4-5DD9-F4CB4B99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480-BCD7-CBCD-5307-B6F1FEFF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7693-B482-EF48-61EA-66F9C4FC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769B-8211-AE65-2518-2A2A73F9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9E1E-F939-AEE7-DC7C-740A501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2F2F-DD7D-8454-F17A-10A8728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F39A-49E5-DB7D-F908-A6F62322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690F-B0FA-7018-2B29-336FF72F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B2F17-B152-F335-4DA0-814219F6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0E20-810F-7C56-16DB-AF5B748E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30A4-C08F-05CF-70F5-B3EE7C18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4C19-8B0F-7F5C-C92C-676B9BAA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1279-1A46-58B2-4DCA-707B8B0BF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64C49-BA70-406D-8F69-DF12264F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1782F-F49F-16EE-D1F9-8D722309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3CB77-B5D1-DE1B-EC2F-AA4F6EBD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B1F6F-965C-9133-F8BF-D070442E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7E9-2FB6-5667-C40C-02BA629D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610C5-61A2-2838-A91C-7BE15713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6755D-BE1D-09A1-C2AD-1D717E130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970A-22EF-43A4-4B59-14EE05AE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5FA12-7857-331D-C694-BE27674C6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4D7BA-B70D-3A6E-0894-44EDD4F4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D03632-7614-D1F7-6B50-50E3B94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2C77B-F86F-D89C-FD65-8DB3EE59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659B-5AA8-A9E2-9DF4-9AEE903F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D29F-E6B4-872E-D16B-582B3489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E233-0812-5B28-D2BD-94EA4168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D5FE9-7C02-C9F9-83EB-2DCD0512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BA62E-C899-C095-1D8A-5640E8B1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0EC2C-7AFC-5F0C-0643-8D5A905C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D1CC-F047-7D63-73DD-194D2FD0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6310-636C-7DBC-BB70-89E39EEB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604B-1C07-2819-AB41-DCA1BD72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1CF12-E96F-9042-D784-86B8B786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ED85-A338-478A-99D3-F05660FA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FE766-EC89-5C0C-FD03-74675FA6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A99E-86C5-4705-9F89-EAA3E97B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983C-BAE8-AD40-49FC-340452A6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E63D3-1628-40EB-C0D2-D0382B8E7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993CE-3F21-44DE-4CE4-FC0678782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D72C9-8575-F2D5-DD91-5CD650FA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DA66C-522C-6F7C-7C4F-2BA4311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07CF0-9AB6-16C2-013A-A970F9AE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0ED4-BE7C-6F42-8ED5-30CBC6A8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B7A07-559D-65BD-FA73-BF58B8C4B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53C9-C2B5-3BAA-EB60-4465F8C5A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B8C7-36EF-AEFC-FBA7-6701C5B5E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BCAA-F0C9-1ABF-49F5-8E694D89F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CECD-DD3F-5D43-8B7B-0F7E4E61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NT Survey:</a:t>
            </a:r>
            <a:br>
              <a:rPr lang="en-US"/>
            </a:br>
            <a:r>
              <a:rPr lang="en-US"/>
              <a:t>Pauline Epistles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C387A-3CF4-D59D-58A5-F77A17033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Dr. Keith Schubert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4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49E0-46B5-79C6-EAAD-A59FB1F1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9F1413-8E64-0736-B562-18762F906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215799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46">
                  <a:extLst>
                    <a:ext uri="{9D8B030D-6E8A-4147-A177-3AD203B41FA5}">
                      <a16:colId xmlns:a16="http://schemas.microsoft.com/office/drawing/2014/main" val="183358357"/>
                    </a:ext>
                  </a:extLst>
                </a:gridCol>
                <a:gridCol w="9298354">
                  <a:extLst>
                    <a:ext uri="{9D8B030D-6E8A-4147-A177-3AD203B41FA5}">
                      <a16:colId xmlns:a16="http://schemas.microsoft.com/office/drawing/2014/main" val="47871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77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Intro, Galatians (48 or 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9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Thessalonians (50-53)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5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Corinthians (54-56)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5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Romans (57-58)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63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Prison 1: Ephesians,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Prison 2: Philippians, Colossians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6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Pastorals: I &amp; II Timothy, Titus (67-68)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8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7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E525-84C6-98D7-FACF-66730F67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05000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883BB9-CD69-8B5F-A5AA-A479D6D6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9431-4CA4-910B-0920-4F5BD4F0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2869035" cy="4351338"/>
          </a:xfrm>
        </p:spPr>
        <p:txBody>
          <a:bodyPr/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13–14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45-47 AD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2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Acts 15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 AD</a:t>
            </a: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Je</a:t>
            </a:r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rusalem Council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89146-5D21-3729-138D-9F34B4B75061}"/>
              </a:ext>
            </a:extLst>
          </p:cNvPr>
          <p:cNvSpPr txBox="1"/>
          <p:nvPr/>
        </p:nvSpPr>
        <p:spPr>
          <a:xfrm>
            <a:off x="11210193" y="2664069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DF5FF4-97B9-FF67-7EBD-6121462155EC}"/>
              </a:ext>
            </a:extLst>
          </p:cNvPr>
          <p:cNvCxnSpPr>
            <a:cxnSpLocks/>
          </p:cNvCxnSpPr>
          <p:nvPr/>
        </p:nvCxnSpPr>
        <p:spPr>
          <a:xfrm flipH="1">
            <a:off x="11210193" y="3121269"/>
            <a:ext cx="105507" cy="25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CFA3D2E6-73CA-F788-FCE6-9361B468331E}"/>
              </a:ext>
            </a:extLst>
          </p:cNvPr>
          <p:cNvSpPr/>
          <p:nvPr/>
        </p:nvSpPr>
        <p:spPr>
          <a:xfrm rot="11073743">
            <a:off x="11058479" y="2877171"/>
            <a:ext cx="833592" cy="2976915"/>
          </a:xfrm>
          <a:prstGeom prst="arc">
            <a:avLst>
              <a:gd name="adj1" fmla="val 16675261"/>
              <a:gd name="adj2" fmla="val 4667564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FBC2-B9B2-768D-F6C9-DDCCB9D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ED78-937B-D7F7-C8D1-34E231329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A1CBAC-F180-8896-D6AC-4FD326F7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9D566D-C6CF-E366-3B78-274449AD2B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700C01-8240-2AD0-33A1-2F0652008CDC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341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16:23–18:22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50-54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3 years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B45BF-25CF-C76F-19A2-8BB1E2AB264A}"/>
              </a:ext>
            </a:extLst>
          </p:cNvPr>
          <p:cNvSpPr txBox="1"/>
          <p:nvPr/>
        </p:nvSpPr>
        <p:spPr>
          <a:xfrm>
            <a:off x="3604847" y="213733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1,2 T</a:t>
            </a:r>
          </a:p>
        </p:txBody>
      </p:sp>
    </p:spTree>
    <p:extLst>
      <p:ext uri="{BB962C8B-B14F-4D97-AF65-F5344CB8AC3E}">
        <p14:creationId xmlns:p14="http://schemas.microsoft.com/office/powerpoint/2010/main" val="47996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6589-7548-F4DA-D171-AF0D3E65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716C-6B4A-BBC1-4FDD-2EF44ED37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D5802D-A03B-EF16-6AEC-0A23211A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141E07-1599-6EA1-4CD0-2A16D4C196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A2E907-EC32-3D11-6014-0498496443BF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8690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18:23–20:38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54-58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5D2AE-E00F-FA7B-465E-BB1A35B92265}"/>
              </a:ext>
            </a:extLst>
          </p:cNvPr>
          <p:cNvSpPr txBox="1"/>
          <p:nvPr/>
        </p:nvSpPr>
        <p:spPr>
          <a:xfrm>
            <a:off x="6096000" y="242240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6B474-5281-7E89-5769-9ACEDA886AE7}"/>
              </a:ext>
            </a:extLst>
          </p:cNvPr>
          <p:cNvSpPr txBox="1"/>
          <p:nvPr/>
        </p:nvSpPr>
        <p:spPr>
          <a:xfrm>
            <a:off x="3725732" y="36512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 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BD368-E6BC-EDB3-0C9B-BB40AF33331A}"/>
              </a:ext>
            </a:extLst>
          </p:cNvPr>
          <p:cNvSpPr txBox="1"/>
          <p:nvPr/>
        </p:nvSpPr>
        <p:spPr>
          <a:xfrm>
            <a:off x="4055310" y="2549923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59144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C9B6-D165-2A90-C429-B9C65FDF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6BF83-4C9B-1BB7-AB18-84C9C5A4B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D5CF4F-0448-B5A3-BA9F-F85D9948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D9B54-E4A6-F55A-43BC-9F83B84DC734}"/>
              </a:ext>
            </a:extLst>
          </p:cNvPr>
          <p:cNvSpPr txBox="1"/>
          <p:nvPr/>
        </p:nvSpPr>
        <p:spPr>
          <a:xfrm>
            <a:off x="1517650" y="1702079"/>
            <a:ext cx="617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E,P,</a:t>
            </a:r>
          </a:p>
          <a:p>
            <a:r>
              <a:rPr lang="en-US" dirty="0">
                <a:highlight>
                  <a:srgbClr val="FFFF00"/>
                </a:highlight>
              </a:rPr>
              <a:t>C, P</a:t>
            </a:r>
          </a:p>
          <a:p>
            <a:r>
              <a:rPr lang="en-US" dirty="0">
                <a:highlight>
                  <a:srgbClr val="FFFF00"/>
                </a:highlight>
              </a:rPr>
              <a:t>I T, </a:t>
            </a:r>
          </a:p>
          <a:p>
            <a:r>
              <a:rPr lang="en-US" dirty="0">
                <a:highlight>
                  <a:srgbClr val="FFFF00"/>
                </a:highlight>
              </a:rPr>
              <a:t>IIT, T</a:t>
            </a:r>
          </a:p>
        </p:txBody>
      </p:sp>
    </p:spTree>
    <p:extLst>
      <p:ext uri="{BB962C8B-B14F-4D97-AF65-F5344CB8AC3E}">
        <p14:creationId xmlns:p14="http://schemas.microsoft.com/office/powerpoint/2010/main" val="330875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9A8184C-E199-D199-F847-4142B32D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ible Map: Philippi">
            <a:extLst>
              <a:ext uri="{FF2B5EF4-FFF2-40B4-BE49-F238E27FC236}">
                <a16:creationId xmlns:a16="http://schemas.microsoft.com/office/drawing/2014/main" id="{53C2D424-968A-5750-2A41-69E5A717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89F99-B939-6B4A-CEDD-EAFB9E107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1"/>
          <a:stretch/>
        </p:blipFill>
        <p:spPr bwMode="auto">
          <a:xfrm>
            <a:off x="1" y="1"/>
            <a:ext cx="38042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18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D3D57E4-C935-D040-DF7F-28DAC00B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0"/>
            <a:ext cx="982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29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4414</TotalTime>
  <Words>120</Words>
  <Application>Microsoft Office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Lato</vt:lpstr>
      <vt:lpstr>Office Theme</vt:lpstr>
      <vt:lpstr>NT Survey: Pauline Epistles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Schubert, Keith</dc:creator>
  <cp:lastModifiedBy>Schubert, Keith</cp:lastModifiedBy>
  <cp:revision>11</cp:revision>
  <dcterms:created xsi:type="dcterms:W3CDTF">2025-01-22T20:15:17Z</dcterms:created>
  <dcterms:modified xsi:type="dcterms:W3CDTF">2025-02-20T14:50:44Z</dcterms:modified>
</cp:coreProperties>
</file>