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7B147-6E14-94F5-1262-39B2214E2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940EEA-25C7-14F5-844E-2306CFBD6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79E0F-417A-A923-651C-34A9F0FA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B4856-9379-FE50-5923-900FF04CF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396F-ED40-88E0-12F4-196897983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9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56CD0-97FB-916E-9728-A8E3B6DA9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72CED-17DA-BA55-B504-DBF7504A4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46ECD-8493-79FB-C1E0-5929CC9B3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D3F8-0166-53D9-426B-D19D88B1E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940DD-2D35-BC02-EB21-8AD7F620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9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3A7265-B4F0-05D8-260C-F08E198E51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4CF39-37A0-79BB-F8E0-1D4B362A1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2B7D9-FE2E-E849-9058-BC8D88B0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CBBAD-AC34-09BE-F3D5-847CBBA01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A8ECA-2AB7-2EA4-5DD9-F4CB4B99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06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D0480-BCD7-CBCD-5307-B6F1FEFFD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C7693-B482-EF48-61EA-66F9C4FC0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D769B-8211-AE65-2518-2A2A73F9C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9E1E-F939-AEE7-DC7C-740A501E5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22F2F-DD7D-8454-F17A-10A8728F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0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CF39A-49E5-DB7D-F908-A6F623224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A690F-B0FA-7018-2B29-336FF72F5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B2F17-B152-F335-4DA0-814219F68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20E20-810F-7C56-16DB-AF5B748E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A30A4-C08F-05CF-70F5-B3EE7C18C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4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54C19-8B0F-7F5C-C92C-676B9BAA3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51279-1A46-58B2-4DCA-707B8B0BFE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64C49-BA70-406D-8F69-DF12264FA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1782F-F49F-16EE-D1F9-8D7223096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C3CB77-B5D1-DE1B-EC2F-AA4F6EBD6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BB1F6F-965C-9133-F8BF-D070442EE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5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F27E9-2FB6-5667-C40C-02BA629D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610C5-61A2-2838-A91C-7BE15713C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6755D-BE1D-09A1-C2AD-1D717E130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7970A-22EF-43A4-4B59-14EE05AE8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B5FA12-7857-331D-C694-BE27674C6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F4D7BA-B70D-3A6E-0894-44EDD4F48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D03632-7614-D1F7-6B50-50E3B94D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2C77B-F86F-D89C-FD65-8DB3EE59F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659B-5AA8-A9E2-9DF4-9AEE903F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BD29F-E6B4-872E-D16B-582B34896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49E233-0812-5B28-D2BD-94EA4168A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4D5FE9-7C02-C9F9-83EB-2DCD05120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58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8BA62E-C899-C095-1D8A-5640E8B1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60EC2C-7AFC-5F0C-0643-8D5A905CB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3D1CC-F047-7D63-73DD-194D2FD0D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6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D6310-636C-7DBC-BB70-89E39EEBD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5604B-1C07-2819-AB41-DCA1BD725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1CF12-E96F-9042-D784-86B8B7867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5EED85-A338-478A-99D3-F05660FA8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FE766-EC89-5C0C-FD03-74675FA6F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FA99E-86C5-4705-9F89-EAA3E97B5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28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5983C-BAE8-AD40-49FC-340452A63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E63D3-1628-40EB-C0D2-D0382B8E7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993CE-3F21-44DE-4CE4-FC0678782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D72C9-8575-F2D5-DD91-5CD650FAE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DA66C-522C-6F7C-7C4F-2BA43114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07CF0-9AB6-16C2-013A-A970F9AE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8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400ED4-BE7C-6F42-8ED5-30CBC6A86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B7A07-559D-65BD-FA73-BF58B8C4B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053C9-C2B5-3BAA-EB60-4465F8C5A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5B8C7-36EF-AEFC-FBA7-6701C5B5E7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5BCAA-F0C9-1ABF-49F5-8E694D89F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ECD-DD3F-5D43-8B7B-0F7E4E6167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NT Survey:</a:t>
            </a:r>
            <a:br>
              <a:rPr lang="en-US" dirty="0"/>
            </a:br>
            <a:r>
              <a:rPr lang="en-US" dirty="0"/>
              <a:t>General Epistles &amp;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AC387A-3CF4-D59D-58A5-F77A17033C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Dr. Keith Schubert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4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F49E0-46B5-79C6-EAAD-A59FB1F1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9F1413-8E64-0736-B562-18762F9060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6664580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246">
                  <a:extLst>
                    <a:ext uri="{9D8B030D-6E8A-4147-A177-3AD203B41FA5}">
                      <a16:colId xmlns:a16="http://schemas.microsoft.com/office/drawing/2014/main" val="183358357"/>
                    </a:ext>
                  </a:extLst>
                </a:gridCol>
                <a:gridCol w="9298354">
                  <a:extLst>
                    <a:ext uri="{9D8B030D-6E8A-4147-A177-3AD203B41FA5}">
                      <a16:colId xmlns:a16="http://schemas.microsoft.com/office/drawing/2014/main" val="478712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776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Intro, Hebrews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191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Hebrews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4258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&amp; II Peter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8551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I, II, III 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637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James, Jude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945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Revelation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1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Revelation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282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973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275C14D8-654E-3F19-272E-7E1A25FB3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071" y="0"/>
            <a:ext cx="42513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5081CC74-7F7D-FCC2-39C3-2F93D024C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1514475"/>
            <a:ext cx="8191500" cy="534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0910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40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NT Survey: General Epistles &amp; Revelation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4</cp:revision>
  <dcterms:created xsi:type="dcterms:W3CDTF">2025-01-22T20:15:17Z</dcterms:created>
  <dcterms:modified xsi:type="dcterms:W3CDTF">2025-03-19T18:46:56Z</dcterms:modified>
</cp:coreProperties>
</file>