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7B147-6E14-94F5-1262-39B2214E2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940EEA-25C7-14F5-844E-2306CFBD6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79E0F-417A-A923-651C-34A9F0FAB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B4856-9379-FE50-5923-900FF04CF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7396F-ED40-88E0-12F4-196897983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92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56CD0-97FB-916E-9728-A8E3B6DA9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372CED-17DA-BA55-B504-DBF7504A46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46ECD-8493-79FB-C1E0-5929CC9B3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1D3F8-0166-53D9-426B-D19D88B1E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940DD-2D35-BC02-EB21-8AD7F620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9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3A7265-B4F0-05D8-260C-F08E198E51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54CF39-37A0-79BB-F8E0-1D4B362A1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2B7D9-FE2E-E849-9058-BC8D88B0A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CBBAD-AC34-09BE-F3D5-847CBBA01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A8ECA-2AB7-2EA4-5DD9-F4CB4B99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06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D0480-BCD7-CBCD-5307-B6F1FEFFD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C7693-B482-EF48-61EA-66F9C4FC0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D769B-8211-AE65-2518-2A2A73F9C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9E1E-F939-AEE7-DC7C-740A501E5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22F2F-DD7D-8454-F17A-10A8728F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90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CF39A-49E5-DB7D-F908-A6F623224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A690F-B0FA-7018-2B29-336FF72F5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B2F17-B152-F335-4DA0-814219F68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20E20-810F-7C56-16DB-AF5B748E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A30A4-C08F-05CF-70F5-B3EE7C18C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41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54C19-8B0F-7F5C-C92C-676B9BAA3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51279-1A46-58B2-4DCA-707B8B0BFE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964C49-BA70-406D-8F69-DF12264FA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E1782F-F49F-16EE-D1F9-8D7223096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C3CB77-B5D1-DE1B-EC2F-AA4F6EBD6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BB1F6F-965C-9133-F8BF-D070442EE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5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F27E9-2FB6-5667-C40C-02BA629D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610C5-61A2-2838-A91C-7BE15713C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6755D-BE1D-09A1-C2AD-1D717E130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B7970A-22EF-43A4-4B59-14EE05AE8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B5FA12-7857-331D-C694-BE27674C6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F4D7BA-B70D-3A6E-0894-44EDD4F48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D03632-7614-D1F7-6B50-50E3B94DE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2C77B-F86F-D89C-FD65-8DB3EE59F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65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E659B-5AA8-A9E2-9DF4-9AEE903FB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5BD29F-E6B4-872E-D16B-582B34896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49E233-0812-5B28-D2BD-94EA4168A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4D5FE9-7C02-C9F9-83EB-2DCD05120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589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8BA62E-C899-C095-1D8A-5640E8B1E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60EC2C-7AFC-5F0C-0643-8D5A905CB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3D1CC-F047-7D63-73DD-194D2FD0D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65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D6310-636C-7DBC-BB70-89E39EEBD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5604B-1C07-2819-AB41-DCA1BD725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C1CF12-E96F-9042-D784-86B8B78671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5EED85-A338-478A-99D3-F05660FA8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FE766-EC89-5C0C-FD03-74675FA6F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FA99E-86C5-4705-9F89-EAA3E97B5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28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5983C-BAE8-AD40-49FC-340452A63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FE63D3-1628-40EB-C0D2-D0382B8E76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1993CE-3F21-44DE-4CE4-FC0678782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0D72C9-8575-F2D5-DD91-5CD650FAE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EDA66C-522C-6F7C-7C4F-2BA431144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107CF0-9AB6-16C2-013A-A970F9AEE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8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400ED4-BE7C-6F42-8ED5-30CBC6A86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B7A07-559D-65BD-FA73-BF58B8C4B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053C9-C2B5-3BAA-EB60-4465F8C5AF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D89337-D527-4E31-B3BD-9C05ED1BBB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5B8C7-36EF-AEFC-FBA7-6701C5B5E7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5BCAA-F0C9-1ABF-49F5-8E694D89F0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4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DCECD-DD3F-5D43-8B7B-0F7E4E6167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NT Survey:</a:t>
            </a:r>
            <a:br>
              <a:rPr lang="en-US" dirty="0"/>
            </a:br>
            <a:r>
              <a:rPr lang="en-US" dirty="0"/>
              <a:t>General Epistles &amp;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AC387A-3CF4-D59D-58A5-F77A17033C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Dr. Keith Schubert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74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F49E0-46B5-79C6-EAAD-A59FB1F13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D9F1413-8E64-0736-B562-18762F9060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4770649"/>
              </p:ext>
            </p:extLst>
          </p:nvPr>
        </p:nvGraphicFramePr>
        <p:xfrm>
          <a:off x="838200" y="1825625"/>
          <a:ext cx="10515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7246">
                  <a:extLst>
                    <a:ext uri="{9D8B030D-6E8A-4147-A177-3AD203B41FA5}">
                      <a16:colId xmlns:a16="http://schemas.microsoft.com/office/drawing/2014/main" val="183358357"/>
                    </a:ext>
                  </a:extLst>
                </a:gridCol>
                <a:gridCol w="9298354">
                  <a:extLst>
                    <a:ext uri="{9D8B030D-6E8A-4147-A177-3AD203B41FA5}">
                      <a16:colId xmlns:a16="http://schemas.microsoft.com/office/drawing/2014/main" val="478712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776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3/19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Intro, Hebrews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191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Hebrews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4258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&amp; II Peter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8551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4/9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I, II, III 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5637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James, Jude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945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Revelation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1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Revelation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282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973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D122B-F83B-64D1-E5FF-4192AAD01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570EB-2664-6C73-D994-253AC99AB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71661" cy="4351338"/>
          </a:xfrm>
        </p:spPr>
        <p:txBody>
          <a:bodyPr/>
          <a:lstStyle/>
          <a:p>
            <a:r>
              <a:rPr lang="en-US" dirty="0"/>
              <a:t>Life: 6AD – 100AD</a:t>
            </a:r>
          </a:p>
          <a:p>
            <a:r>
              <a:rPr lang="en-US" dirty="0"/>
              <a:t>Parents: Zebedee and Salome</a:t>
            </a:r>
          </a:p>
          <a:p>
            <a:r>
              <a:rPr lang="en-US" dirty="0"/>
              <a:t>Brother: James the Great</a:t>
            </a:r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cousin of Jesus</a:t>
            </a:r>
          </a:p>
          <a:p>
            <a:endParaRPr lang="en-US" dirty="0"/>
          </a:p>
          <a:p>
            <a:r>
              <a:rPr lang="en-US" dirty="0"/>
              <a:t>Quotes and allusions in writings of Polycarp and Justin Martyr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9C313BC-C77D-FF01-53E1-5B97A91DFE61}"/>
              </a:ext>
            </a:extLst>
          </p:cNvPr>
          <p:cNvSpPr txBox="1">
            <a:spLocks/>
          </p:cNvSpPr>
          <p:nvPr/>
        </p:nvSpPr>
        <p:spPr>
          <a:xfrm>
            <a:off x="6009861" y="1825625"/>
            <a:ext cx="5343939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Traditionally, John is author of all 5</a:t>
            </a:r>
          </a:p>
          <a:p>
            <a:r>
              <a:rPr lang="en-US" dirty="0"/>
              <a:t>Papias is earliest to state this</a:t>
            </a:r>
          </a:p>
          <a:p>
            <a:r>
              <a:rPr lang="en-US" dirty="0"/>
              <a:t>Eusebius identifies John as widely agreed on author of gospel and 1</a:t>
            </a:r>
            <a:r>
              <a:rPr lang="en-US" baseline="30000" dirty="0"/>
              <a:t>st</a:t>
            </a:r>
            <a:r>
              <a:rPr lang="en-US" dirty="0"/>
              <a:t> John but not 2</a:t>
            </a:r>
            <a:r>
              <a:rPr lang="en-US" baseline="30000" dirty="0"/>
              <a:t>nd</a:t>
            </a:r>
            <a:r>
              <a:rPr lang="en-US" dirty="0"/>
              <a:t> and 3</a:t>
            </a:r>
            <a:r>
              <a:rPr lang="en-US" baseline="30000" dirty="0"/>
              <a:t>rd</a:t>
            </a:r>
            <a:r>
              <a:rPr lang="en-US" dirty="0"/>
              <a:t> John or Revelation</a:t>
            </a:r>
          </a:p>
          <a:p>
            <a:r>
              <a:rPr lang="en-US" dirty="0"/>
              <a:t>Revelation has a similar style to the Gospel</a:t>
            </a:r>
          </a:p>
          <a:p>
            <a:r>
              <a:rPr lang="en-US" dirty="0"/>
              <a:t>Most believe now 1</a:t>
            </a:r>
            <a:r>
              <a:rPr lang="en-US" baseline="30000" dirty="0"/>
              <a:t>st</a:t>
            </a:r>
            <a:r>
              <a:rPr lang="en-US" dirty="0"/>
              <a:t>, 2</a:t>
            </a:r>
            <a:r>
              <a:rPr lang="en-US" baseline="30000" dirty="0"/>
              <a:t>nd</a:t>
            </a:r>
            <a:r>
              <a:rPr lang="en-US" dirty="0"/>
              <a:t>, and 3</a:t>
            </a:r>
            <a:r>
              <a:rPr lang="en-US" baseline="30000" dirty="0"/>
              <a:t>rd</a:t>
            </a:r>
            <a:r>
              <a:rPr lang="en-US" dirty="0"/>
              <a:t> John have same author</a:t>
            </a:r>
          </a:p>
          <a:p>
            <a:r>
              <a:rPr lang="en-US" dirty="0"/>
              <a:t>Early tradition holds bishops in Asia asked John to write the gospel</a:t>
            </a:r>
          </a:p>
          <a:p>
            <a:r>
              <a:rPr lang="en-US" dirty="0"/>
              <a:t>Irenaeus mentions the first two epistles as John’s writing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39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52A671AA-9DD9-5ACD-AB4C-882FC163F3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888" y="0"/>
            <a:ext cx="99282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375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BF3AAF9C-93FC-AAB5-1DAF-EE35AFED9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638" y="0"/>
            <a:ext cx="106251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3006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DB09C9D8-3FCF-88A9-83A4-37ABD05A04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88" y="0"/>
            <a:ext cx="99790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024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146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NT Survey: General Epistles &amp; Revelation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Schubert, Keith</dc:creator>
  <cp:lastModifiedBy>Schubert, Keith</cp:lastModifiedBy>
  <cp:revision>4</cp:revision>
  <dcterms:created xsi:type="dcterms:W3CDTF">2025-01-22T20:15:17Z</dcterms:created>
  <dcterms:modified xsi:type="dcterms:W3CDTF">2025-04-10T00:37:23Z</dcterms:modified>
</cp:coreProperties>
</file>