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B147-6E14-94F5-1262-39B2214E2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40EEA-25C7-14F5-844E-2306CFBD6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79E0F-417A-A923-651C-34A9F0FA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337-D527-4E31-B3BD-9C05ED1BBBC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B4856-9379-FE50-5923-900FF04C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7396F-ED40-88E0-12F4-196897983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710-548E-4487-A1F4-CDBCEE0F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9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6CD0-97FB-916E-9728-A8E3B6DA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72CED-17DA-BA55-B504-DBF7504A4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46ECD-8493-79FB-C1E0-5929CC9B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337-D527-4E31-B3BD-9C05ED1BBBC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D3F8-0166-53D9-426B-D19D88B1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940DD-2D35-BC02-EB21-8AD7F620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710-548E-4487-A1F4-CDBCEE0F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3A7265-B4F0-05D8-260C-F08E198E5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4CF39-37A0-79BB-F8E0-1D4B362A1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2B7D9-FE2E-E849-9058-BC8D88B0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337-D527-4E31-B3BD-9C05ED1BBBC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CBBAD-AC34-09BE-F3D5-847CBBA0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A8ECA-2AB7-2EA4-5DD9-F4CB4B99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710-548E-4487-A1F4-CDBCEE0F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0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0480-BCD7-CBCD-5307-B6F1FEFF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7693-B482-EF48-61EA-66F9C4FC0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D769B-8211-AE65-2518-2A2A73F9C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337-D527-4E31-B3BD-9C05ED1BBBC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9E1E-F939-AEE7-DC7C-740A501E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22F2F-DD7D-8454-F17A-10A8728F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710-548E-4487-A1F4-CDBCEE0F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F39A-49E5-DB7D-F908-A6F62322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A690F-B0FA-7018-2B29-336FF72F5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B2F17-B152-F335-4DA0-814219F68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337-D527-4E31-B3BD-9C05ED1BBBC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20E20-810F-7C56-16DB-AF5B748E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A30A4-C08F-05CF-70F5-B3EE7C18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710-548E-4487-A1F4-CDBCEE0F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4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4C19-8B0F-7F5C-C92C-676B9BAA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51279-1A46-58B2-4DCA-707B8B0BF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64C49-BA70-406D-8F69-DF12264FA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1782F-F49F-16EE-D1F9-8D722309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337-D527-4E31-B3BD-9C05ED1BBBC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3CB77-B5D1-DE1B-EC2F-AA4F6EBD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B1F6F-965C-9133-F8BF-D070442E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710-548E-4487-A1F4-CDBCEE0F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5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27E9-2FB6-5667-C40C-02BA629D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610C5-61A2-2838-A91C-7BE15713C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6755D-BE1D-09A1-C2AD-1D717E130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970A-22EF-43A4-4B59-14EE05AE8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5FA12-7857-331D-C694-BE27674C6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4D7BA-B70D-3A6E-0894-44EDD4F4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337-D527-4E31-B3BD-9C05ED1BBBC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03632-7614-D1F7-6B50-50E3B94D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2C77B-F86F-D89C-FD65-8DB3EE59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710-548E-4487-A1F4-CDBCEE0F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659B-5AA8-A9E2-9DF4-9AEE903F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BD29F-E6B4-872E-D16B-582B3489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337-D527-4E31-B3BD-9C05ED1BBBC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9E233-0812-5B28-D2BD-94EA4168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D5FE9-7C02-C9F9-83EB-2DCD0512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710-548E-4487-A1F4-CDBCEE0F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8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BA62E-C899-C095-1D8A-5640E8B1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337-D527-4E31-B3BD-9C05ED1BBBC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0EC2C-7AFC-5F0C-0643-8D5A905CB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3D1CC-F047-7D63-73DD-194D2FD0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710-548E-4487-A1F4-CDBCEE0F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6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6310-636C-7DBC-BB70-89E39EEB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5604B-1C07-2819-AB41-DCA1BD725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1CF12-E96F-9042-D784-86B8B7867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EED85-A338-478A-99D3-F05660FA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337-D527-4E31-B3BD-9C05ED1BBBC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FE766-EC89-5C0C-FD03-74675FA6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FA99E-86C5-4705-9F89-EAA3E97B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710-548E-4487-A1F4-CDBCEE0F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983C-BAE8-AD40-49FC-340452A6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E63D3-1628-40EB-C0D2-D0382B8E7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993CE-3F21-44DE-4CE4-FC0678782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D72C9-8575-F2D5-DD91-5CD650FA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337-D527-4E31-B3BD-9C05ED1BBBC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DA66C-522C-6F7C-7C4F-2BA43114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07CF0-9AB6-16C2-013A-A970F9AE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710-548E-4487-A1F4-CDBCEE0F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8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400ED4-BE7C-6F42-8ED5-30CBC6A8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B7A07-559D-65BD-FA73-BF58B8C4B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053C9-C2B5-3BAA-EB60-4465F8C5A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9337-D527-4E31-B3BD-9C05ED1BBBC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5B8C7-36EF-AEFC-FBA7-6701C5B5E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BCAA-F0C9-1ABF-49F5-8E694D89F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29710-548E-4487-A1F4-CDBCEE0F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ECD-DD3F-5D43-8B7B-0F7E4E616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NT Survey:</a:t>
            </a:r>
            <a:br>
              <a:rPr lang="en-US" dirty="0"/>
            </a:br>
            <a:r>
              <a:rPr lang="en-US" dirty="0"/>
              <a:t>General Epistles &amp;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C387A-3CF4-D59D-58A5-F77A17033C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Dr. Keith Schubert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4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49E0-46B5-79C6-EAAD-A59FB1F1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9F1413-8E64-0736-B562-18762F906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48480"/>
              </p:ext>
            </p:extLst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246">
                  <a:extLst>
                    <a:ext uri="{9D8B030D-6E8A-4147-A177-3AD203B41FA5}">
                      <a16:colId xmlns:a16="http://schemas.microsoft.com/office/drawing/2014/main" val="183358357"/>
                    </a:ext>
                  </a:extLst>
                </a:gridCol>
                <a:gridCol w="9298354">
                  <a:extLst>
                    <a:ext uri="{9D8B030D-6E8A-4147-A177-3AD203B41FA5}">
                      <a16:colId xmlns:a16="http://schemas.microsoft.com/office/drawing/2014/main" val="47871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776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Intro, Hebrews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19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Hebrews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25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&amp; II Peter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551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I, II, III John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63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James, Jude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9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Revelation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6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Revelation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282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97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FA20-7680-0CD1-BEE7-77279F10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77218"/>
            <a:ext cx="4684295" cy="1325563"/>
          </a:xfrm>
        </p:spPr>
        <p:txBody>
          <a:bodyPr/>
          <a:lstStyle/>
          <a:p>
            <a:r>
              <a:rPr lang="en-US" dirty="0"/>
              <a:t>Brothers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3BA8-AA20-2E7B-2FDE-A0C1A526F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1263316"/>
            <a:ext cx="5257800" cy="4125243"/>
          </a:xfrm>
        </p:spPr>
        <p:txBody>
          <a:bodyPr>
            <a:normAutofit fontScale="55000" lnSpcReduction="20000"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ptos" panose="020B0004020202020204" pitchFamily="34" charset="0"/>
              </a:rPr>
              <a:t>James,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ptos" panose="020B0004020202020204" pitchFamily="34" charset="0"/>
              </a:rPr>
              <a:t>Joses</a:t>
            </a:r>
            <a:r>
              <a:rPr lang="en-US" b="0" i="0" dirty="0">
                <a:solidFill>
                  <a:srgbClr val="202122"/>
                </a:solidFill>
                <a:effectLst/>
                <a:latin typeface="Aptos" panose="020B0004020202020204" pitchFamily="34" charset="0"/>
              </a:rPr>
              <a:t>/Joseph, Judas/Jude, Simon, &amp; sisters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Mark 6:3, Matthew 13:55-6 </a:t>
            </a:r>
          </a:p>
          <a:p>
            <a:r>
              <a:rPr lang="en-US" dirty="0">
                <a:latin typeface="Aptos" panose="020B0004020202020204" pitchFamily="34" charset="0"/>
              </a:rPr>
              <a:t>Rift in family, brothers not at burial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Mark 3:31-5, Matthew 12:46-50,Luke 8:19-21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Acts 1:14, 1 Corinthians 15:3–7</a:t>
            </a:r>
          </a:p>
          <a:p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Hegesippus</a:t>
            </a:r>
            <a:r>
              <a:rPr lang="en-US" dirty="0">
                <a:latin typeface="Aptos" panose="020B0004020202020204" pitchFamily="34" charset="0"/>
              </a:rPr>
              <a:t> (c.110 – 180 AD) brother of Jesus -James the Just</a:t>
            </a:r>
          </a:p>
          <a:p>
            <a:r>
              <a:rPr lang="en-US" dirty="0">
                <a:latin typeface="Aptos" panose="020B0004020202020204" pitchFamily="34" charset="0"/>
              </a:rPr>
              <a:t>Eusebius of Caesarea (260/5-339 AD) James spent so much of his life in prayer that his knees became "like the knees of a camel." </a:t>
            </a:r>
          </a:p>
          <a:p>
            <a:r>
              <a:rPr lang="en-US" dirty="0">
                <a:latin typeface="Aptos" panose="020B0004020202020204" pitchFamily="34" charset="0"/>
              </a:rPr>
              <a:t>Clement of Alexandria (150-215 AD) reported by Eusebius, James was chosen as bishop of Jerusalem</a:t>
            </a:r>
          </a:p>
          <a:p>
            <a:r>
              <a:rPr lang="en-US" dirty="0">
                <a:latin typeface="Aptos" panose="020B0004020202020204" pitchFamily="34" charset="0"/>
              </a:rPr>
              <a:t>Acts 15 - presiding over Council of Jerusalem</a:t>
            </a:r>
          </a:p>
          <a:p>
            <a:r>
              <a:rPr lang="en-US" dirty="0">
                <a:latin typeface="Aptos" panose="020B0004020202020204" pitchFamily="34" charset="0"/>
              </a:rPr>
              <a:t>Galatians 1:19 “James, the brother of the Lord”</a:t>
            </a:r>
          </a:p>
          <a:p>
            <a:r>
              <a:rPr lang="en-US" dirty="0">
                <a:latin typeface="Aptos" panose="020B0004020202020204" pitchFamily="34" charset="0"/>
              </a:rPr>
              <a:t>Galatians 2:9 “James, Cephas, and John”</a:t>
            </a:r>
          </a:p>
          <a:p>
            <a:r>
              <a:rPr lang="en-US" dirty="0">
                <a:latin typeface="Aptos" panose="020B0004020202020204" pitchFamily="34" charset="0"/>
              </a:rPr>
              <a:t>Galatians 2:12 “certain men came from James”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C005760-A460-AC9B-AA3E-A6EF3082F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495" y="0"/>
            <a:ext cx="6669505" cy="53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A524F3AB-5D72-7076-EE2D-02F06140B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29977" r="3994" b="48596"/>
          <a:stretch/>
        </p:blipFill>
        <p:spPr bwMode="auto">
          <a:xfrm>
            <a:off x="4311316" y="5388559"/>
            <a:ext cx="7880684" cy="14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665241-96BD-3914-5740-3D87BE541E19}"/>
              </a:ext>
            </a:extLst>
          </p:cNvPr>
          <p:cNvSpPr txBox="1"/>
          <p:nvPr/>
        </p:nvSpPr>
        <p:spPr>
          <a:xfrm>
            <a:off x="142374" y="5523585"/>
            <a:ext cx="4168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02122"/>
                </a:solidFill>
                <a:effectLst/>
              </a:rPr>
              <a:t>James Ossuary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</a:rPr>
              <a:t>(19.9 in × 9.8 in × 12.0 in)</a:t>
            </a:r>
          </a:p>
          <a:p>
            <a:r>
              <a:rPr lang="en-US" b="0" i="0" dirty="0" err="1">
                <a:solidFill>
                  <a:srgbClr val="202122"/>
                </a:solidFill>
                <a:effectLst/>
              </a:rPr>
              <a:t>Ya'akov</a:t>
            </a:r>
            <a:r>
              <a:rPr lang="en-US" b="0" i="0" dirty="0">
                <a:solidFill>
                  <a:srgbClr val="202122"/>
                </a:solidFill>
                <a:effectLst/>
              </a:rPr>
              <a:t> bar Yosef </a:t>
            </a:r>
            <a:r>
              <a:rPr lang="en-US" b="0" i="0" dirty="0" err="1">
                <a:solidFill>
                  <a:srgbClr val="202122"/>
                </a:solidFill>
                <a:effectLst/>
              </a:rPr>
              <a:t>akhui</a:t>
            </a:r>
            <a:r>
              <a:rPr lang="en-US" b="0" i="0" dirty="0">
                <a:solidFill>
                  <a:srgbClr val="202122"/>
                </a:solidFill>
                <a:effectLst/>
              </a:rPr>
              <a:t> di Yeshua</a:t>
            </a:r>
            <a:endParaRPr lang="en-US" dirty="0">
              <a:solidFill>
                <a:srgbClr val="202122"/>
              </a:solidFill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</a:rPr>
              <a:t>James, son of Joseph, brother of Jesus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6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65EE77F8-066A-F83E-136D-D10B1DB37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0"/>
            <a:ext cx="10793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0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9ADE8B42-AD82-1D92-9035-82AE1D21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10536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67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212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NT Survey: General Epistles &amp; Revelation</vt:lpstr>
      <vt:lpstr>PowerPoint Presentation</vt:lpstr>
      <vt:lpstr>Brothers of Jesus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Schubert, Keith</dc:creator>
  <cp:lastModifiedBy>Schubert, Keith</cp:lastModifiedBy>
  <cp:revision>4</cp:revision>
  <dcterms:created xsi:type="dcterms:W3CDTF">2025-01-22T20:15:17Z</dcterms:created>
  <dcterms:modified xsi:type="dcterms:W3CDTF">2025-04-10T14:19:10Z</dcterms:modified>
</cp:coreProperties>
</file>