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6" r:id="rId4"/>
    <p:sldId id="265" r:id="rId5"/>
    <p:sldId id="267" r:id="rId6"/>
    <p:sldId id="257" r:id="rId7"/>
    <p:sldId id="258" r:id="rId8"/>
    <p:sldId id="259" r:id="rId9"/>
    <p:sldId id="268" r:id="rId10"/>
    <p:sldId id="261" r:id="rId11"/>
    <p:sldId id="264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1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1E2D-4F80-03B6-6058-60F40F47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Abraham, Isaac, Jacob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7452-3371-E1D0-F740-5E7A13010339}"/>
              </a:ext>
            </a:extLst>
          </p:cNvPr>
          <p:cNvSpPr txBox="1"/>
          <p:nvPr/>
        </p:nvSpPr>
        <p:spPr>
          <a:xfrm>
            <a:off x="363087" y="2491940"/>
            <a:ext cx="2745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Genesis 12:1-7</a:t>
            </a:r>
          </a:p>
          <a:p>
            <a:r>
              <a:rPr lang="en-US" sz="2400" dirty="0"/>
              <a:t>Genesis 28:10-22</a:t>
            </a:r>
          </a:p>
          <a:p>
            <a:r>
              <a:rPr lang="en-US" sz="2400" dirty="0"/>
              <a:t>Genesis 35:1-15</a:t>
            </a:r>
          </a:p>
          <a:p>
            <a:r>
              <a:rPr lang="en-US" sz="2400" dirty="0"/>
              <a:t>1 Samuel 7:16</a:t>
            </a:r>
          </a:p>
          <a:p>
            <a:r>
              <a:rPr lang="en-US" sz="2400" dirty="0"/>
              <a:t>1 Kings 12:25-33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CFFD6-3644-38C7-74C5-C974D719E598}"/>
              </a:ext>
            </a:extLst>
          </p:cNvPr>
          <p:cNvSpPr txBox="1"/>
          <p:nvPr/>
        </p:nvSpPr>
        <p:spPr>
          <a:xfrm>
            <a:off x="396240" y="1965404"/>
            <a:ext cx="251528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Bethel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44C4E-3DDD-0643-2D33-E34DC6CA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166" y="0"/>
            <a:ext cx="4694613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772797-2A39-A522-A367-37F686312437}"/>
              </a:ext>
            </a:extLst>
          </p:cNvPr>
          <p:cNvSpPr/>
          <p:nvPr/>
        </p:nvSpPr>
        <p:spPr>
          <a:xfrm>
            <a:off x="9845040" y="1721168"/>
            <a:ext cx="456248" cy="177166"/>
          </a:xfrm>
          <a:custGeom>
            <a:avLst/>
            <a:gdLst>
              <a:gd name="connsiteX0" fmla="*/ 456248 w 456248"/>
              <a:gd name="connsiteY0" fmla="*/ 0 h 177166"/>
              <a:gd name="connsiteX1" fmla="*/ 446723 w 456248"/>
              <a:gd name="connsiteY1" fmla="*/ 4762 h 177166"/>
              <a:gd name="connsiteX2" fmla="*/ 444818 w 456248"/>
              <a:gd name="connsiteY2" fmla="*/ 7620 h 177166"/>
              <a:gd name="connsiteX3" fmla="*/ 439103 w 456248"/>
              <a:gd name="connsiteY3" fmla="*/ 9525 h 177166"/>
              <a:gd name="connsiteX4" fmla="*/ 436245 w 456248"/>
              <a:gd name="connsiteY4" fmla="*/ 11430 h 177166"/>
              <a:gd name="connsiteX5" fmla="*/ 423863 w 456248"/>
              <a:gd name="connsiteY5" fmla="*/ 16192 h 177166"/>
              <a:gd name="connsiteX6" fmla="*/ 413385 w 456248"/>
              <a:gd name="connsiteY6" fmla="*/ 23812 h 177166"/>
              <a:gd name="connsiteX7" fmla="*/ 395288 w 456248"/>
              <a:gd name="connsiteY7" fmla="*/ 31432 h 177166"/>
              <a:gd name="connsiteX8" fmla="*/ 383858 w 456248"/>
              <a:gd name="connsiteY8" fmla="*/ 36195 h 177166"/>
              <a:gd name="connsiteX9" fmla="*/ 362903 w 456248"/>
              <a:gd name="connsiteY9" fmla="*/ 42862 h 177166"/>
              <a:gd name="connsiteX10" fmla="*/ 346710 w 456248"/>
              <a:gd name="connsiteY10" fmla="*/ 52387 h 177166"/>
              <a:gd name="connsiteX11" fmla="*/ 340043 w 456248"/>
              <a:gd name="connsiteY11" fmla="*/ 55245 h 177166"/>
              <a:gd name="connsiteX12" fmla="*/ 324803 w 456248"/>
              <a:gd name="connsiteY12" fmla="*/ 57150 h 177166"/>
              <a:gd name="connsiteX13" fmla="*/ 312420 w 456248"/>
              <a:gd name="connsiteY13" fmla="*/ 63817 h 177166"/>
              <a:gd name="connsiteX14" fmla="*/ 301943 w 456248"/>
              <a:gd name="connsiteY14" fmla="*/ 69532 h 177166"/>
              <a:gd name="connsiteX15" fmla="*/ 297180 w 456248"/>
              <a:gd name="connsiteY15" fmla="*/ 73342 h 177166"/>
              <a:gd name="connsiteX16" fmla="*/ 287655 w 456248"/>
              <a:gd name="connsiteY16" fmla="*/ 77152 h 177166"/>
              <a:gd name="connsiteX17" fmla="*/ 280988 w 456248"/>
              <a:gd name="connsiteY17" fmla="*/ 82867 h 177166"/>
              <a:gd name="connsiteX18" fmla="*/ 249555 w 456248"/>
              <a:gd name="connsiteY18" fmla="*/ 94297 h 177166"/>
              <a:gd name="connsiteX19" fmla="*/ 240030 w 456248"/>
              <a:gd name="connsiteY19" fmla="*/ 97155 h 177166"/>
              <a:gd name="connsiteX20" fmla="*/ 219075 w 456248"/>
              <a:gd name="connsiteY20" fmla="*/ 106680 h 177166"/>
              <a:gd name="connsiteX21" fmla="*/ 204788 w 456248"/>
              <a:gd name="connsiteY21" fmla="*/ 109537 h 177166"/>
              <a:gd name="connsiteX22" fmla="*/ 164783 w 456248"/>
              <a:gd name="connsiteY22" fmla="*/ 113347 h 177166"/>
              <a:gd name="connsiteX23" fmla="*/ 145733 w 456248"/>
              <a:gd name="connsiteY23" fmla="*/ 120015 h 177166"/>
              <a:gd name="connsiteX24" fmla="*/ 123825 w 456248"/>
              <a:gd name="connsiteY24" fmla="*/ 121920 h 177166"/>
              <a:gd name="connsiteX25" fmla="*/ 102870 w 456248"/>
              <a:gd name="connsiteY25" fmla="*/ 126682 h 177166"/>
              <a:gd name="connsiteX26" fmla="*/ 83820 w 456248"/>
              <a:gd name="connsiteY26" fmla="*/ 138112 h 177166"/>
              <a:gd name="connsiteX27" fmla="*/ 71438 w 456248"/>
              <a:gd name="connsiteY27" fmla="*/ 143827 h 177166"/>
              <a:gd name="connsiteX28" fmla="*/ 67628 w 456248"/>
              <a:gd name="connsiteY28" fmla="*/ 146685 h 177166"/>
              <a:gd name="connsiteX29" fmla="*/ 39053 w 456248"/>
              <a:gd name="connsiteY29" fmla="*/ 155257 h 177166"/>
              <a:gd name="connsiteX30" fmla="*/ 21908 w 456248"/>
              <a:gd name="connsiteY30" fmla="*/ 165735 h 177166"/>
              <a:gd name="connsiteX31" fmla="*/ 15240 w 456248"/>
              <a:gd name="connsiteY31" fmla="*/ 171450 h 177166"/>
              <a:gd name="connsiteX32" fmla="*/ 11430 w 456248"/>
              <a:gd name="connsiteY32" fmla="*/ 172402 h 177166"/>
              <a:gd name="connsiteX33" fmla="*/ 5715 w 456248"/>
              <a:gd name="connsiteY33" fmla="*/ 174307 h 177166"/>
              <a:gd name="connsiteX34" fmla="*/ 0 w 456248"/>
              <a:gd name="connsiteY34" fmla="*/ 177165 h 17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56248" h="177166">
                <a:moveTo>
                  <a:pt x="456248" y="0"/>
                </a:moveTo>
                <a:cubicBezTo>
                  <a:pt x="453003" y="1298"/>
                  <a:pt x="449447" y="2427"/>
                  <a:pt x="446723" y="4762"/>
                </a:cubicBezTo>
                <a:cubicBezTo>
                  <a:pt x="445854" y="5507"/>
                  <a:pt x="445789" y="7013"/>
                  <a:pt x="444818" y="7620"/>
                </a:cubicBezTo>
                <a:cubicBezTo>
                  <a:pt x="443115" y="8684"/>
                  <a:pt x="440938" y="8709"/>
                  <a:pt x="439103" y="9525"/>
                </a:cubicBezTo>
                <a:cubicBezTo>
                  <a:pt x="438057" y="9990"/>
                  <a:pt x="437269" y="10918"/>
                  <a:pt x="436245" y="11430"/>
                </a:cubicBezTo>
                <a:cubicBezTo>
                  <a:pt x="431381" y="13862"/>
                  <a:pt x="428841" y="14533"/>
                  <a:pt x="423863" y="16192"/>
                </a:cubicBezTo>
                <a:cubicBezTo>
                  <a:pt x="419576" y="20479"/>
                  <a:pt x="420615" y="19868"/>
                  <a:pt x="413385" y="23812"/>
                </a:cubicBezTo>
                <a:cubicBezTo>
                  <a:pt x="400545" y="30816"/>
                  <a:pt x="404290" y="29632"/>
                  <a:pt x="395288" y="31432"/>
                </a:cubicBezTo>
                <a:cubicBezTo>
                  <a:pt x="391478" y="33020"/>
                  <a:pt x="387758" y="34845"/>
                  <a:pt x="383858" y="36195"/>
                </a:cubicBezTo>
                <a:cubicBezTo>
                  <a:pt x="366282" y="42279"/>
                  <a:pt x="375810" y="37485"/>
                  <a:pt x="362903" y="42862"/>
                </a:cubicBezTo>
                <a:cubicBezTo>
                  <a:pt x="357898" y="44947"/>
                  <a:pt x="349583" y="50807"/>
                  <a:pt x="346710" y="52387"/>
                </a:cubicBezTo>
                <a:cubicBezTo>
                  <a:pt x="344591" y="53552"/>
                  <a:pt x="342406" y="54731"/>
                  <a:pt x="340043" y="55245"/>
                </a:cubicBezTo>
                <a:cubicBezTo>
                  <a:pt x="335040" y="56333"/>
                  <a:pt x="329883" y="56515"/>
                  <a:pt x="324803" y="57150"/>
                </a:cubicBezTo>
                <a:cubicBezTo>
                  <a:pt x="310133" y="67626"/>
                  <a:pt x="325408" y="57705"/>
                  <a:pt x="312420" y="63817"/>
                </a:cubicBezTo>
                <a:cubicBezTo>
                  <a:pt x="308821" y="65511"/>
                  <a:pt x="305316" y="67424"/>
                  <a:pt x="301943" y="69532"/>
                </a:cubicBezTo>
                <a:cubicBezTo>
                  <a:pt x="300219" y="70610"/>
                  <a:pt x="298974" y="72385"/>
                  <a:pt x="297180" y="73342"/>
                </a:cubicBezTo>
                <a:cubicBezTo>
                  <a:pt x="294163" y="74951"/>
                  <a:pt x="290830" y="75882"/>
                  <a:pt x="287655" y="77152"/>
                </a:cubicBezTo>
                <a:cubicBezTo>
                  <a:pt x="285433" y="79057"/>
                  <a:pt x="283521" y="81400"/>
                  <a:pt x="280988" y="82867"/>
                </a:cubicBezTo>
                <a:cubicBezTo>
                  <a:pt x="274998" y="86335"/>
                  <a:pt x="253165" y="93133"/>
                  <a:pt x="249555" y="94297"/>
                </a:cubicBezTo>
                <a:cubicBezTo>
                  <a:pt x="246400" y="95315"/>
                  <a:pt x="243048" y="95783"/>
                  <a:pt x="240030" y="97155"/>
                </a:cubicBezTo>
                <a:cubicBezTo>
                  <a:pt x="233045" y="100330"/>
                  <a:pt x="226314" y="104137"/>
                  <a:pt x="219075" y="106680"/>
                </a:cubicBezTo>
                <a:cubicBezTo>
                  <a:pt x="214493" y="108290"/>
                  <a:pt x="209583" y="108764"/>
                  <a:pt x="204788" y="109537"/>
                </a:cubicBezTo>
                <a:cubicBezTo>
                  <a:pt x="191420" y="111693"/>
                  <a:pt x="178340" y="112304"/>
                  <a:pt x="164783" y="113347"/>
                </a:cubicBezTo>
                <a:cubicBezTo>
                  <a:pt x="158433" y="115570"/>
                  <a:pt x="152318" y="118637"/>
                  <a:pt x="145733" y="120015"/>
                </a:cubicBezTo>
                <a:cubicBezTo>
                  <a:pt x="138558" y="121517"/>
                  <a:pt x="131093" y="120964"/>
                  <a:pt x="123825" y="121920"/>
                </a:cubicBezTo>
                <a:cubicBezTo>
                  <a:pt x="114618" y="123131"/>
                  <a:pt x="110711" y="124442"/>
                  <a:pt x="102870" y="126682"/>
                </a:cubicBezTo>
                <a:cubicBezTo>
                  <a:pt x="96520" y="130492"/>
                  <a:pt x="90321" y="134566"/>
                  <a:pt x="83820" y="138112"/>
                </a:cubicBezTo>
                <a:cubicBezTo>
                  <a:pt x="79829" y="140289"/>
                  <a:pt x="75455" y="141700"/>
                  <a:pt x="71438" y="143827"/>
                </a:cubicBezTo>
                <a:cubicBezTo>
                  <a:pt x="70035" y="144570"/>
                  <a:pt x="69119" y="146138"/>
                  <a:pt x="67628" y="146685"/>
                </a:cubicBezTo>
                <a:cubicBezTo>
                  <a:pt x="54750" y="151407"/>
                  <a:pt x="49251" y="152709"/>
                  <a:pt x="39053" y="155257"/>
                </a:cubicBezTo>
                <a:cubicBezTo>
                  <a:pt x="33338" y="158750"/>
                  <a:pt x="26993" y="161376"/>
                  <a:pt x="21908" y="165735"/>
                </a:cubicBezTo>
                <a:cubicBezTo>
                  <a:pt x="19685" y="167640"/>
                  <a:pt x="17710" y="169879"/>
                  <a:pt x="15240" y="171450"/>
                </a:cubicBezTo>
                <a:cubicBezTo>
                  <a:pt x="14136" y="172153"/>
                  <a:pt x="12684" y="172026"/>
                  <a:pt x="11430" y="172402"/>
                </a:cubicBezTo>
                <a:cubicBezTo>
                  <a:pt x="9507" y="172979"/>
                  <a:pt x="7543" y="173476"/>
                  <a:pt x="5715" y="174307"/>
                </a:cubicBezTo>
                <a:cubicBezTo>
                  <a:pt x="-931" y="177328"/>
                  <a:pt x="3081" y="177165"/>
                  <a:pt x="0" y="177165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AF1A43-353B-5530-6FCB-8321EDF84F26}"/>
              </a:ext>
            </a:extLst>
          </p:cNvPr>
          <p:cNvSpPr/>
          <p:nvPr/>
        </p:nvSpPr>
        <p:spPr>
          <a:xfrm>
            <a:off x="9729788" y="1266725"/>
            <a:ext cx="80010" cy="286803"/>
          </a:xfrm>
          <a:custGeom>
            <a:avLst/>
            <a:gdLst>
              <a:gd name="connsiteX0" fmla="*/ 60960 w 80010"/>
              <a:gd name="connsiteY0" fmla="*/ 286803 h 286803"/>
              <a:gd name="connsiteX1" fmla="*/ 57150 w 80010"/>
              <a:gd name="connsiteY1" fmla="*/ 254418 h 286803"/>
              <a:gd name="connsiteX2" fmla="*/ 54292 w 80010"/>
              <a:gd name="connsiteY2" fmla="*/ 247750 h 286803"/>
              <a:gd name="connsiteX3" fmla="*/ 50482 w 80010"/>
              <a:gd name="connsiteY3" fmla="*/ 244893 h 286803"/>
              <a:gd name="connsiteX4" fmla="*/ 49530 w 80010"/>
              <a:gd name="connsiteY4" fmla="*/ 239178 h 286803"/>
              <a:gd name="connsiteX5" fmla="*/ 42862 w 80010"/>
              <a:gd name="connsiteY5" fmla="*/ 221080 h 286803"/>
              <a:gd name="connsiteX6" fmla="*/ 36195 w 80010"/>
              <a:gd name="connsiteY6" fmla="*/ 193458 h 286803"/>
              <a:gd name="connsiteX7" fmla="*/ 33337 w 80010"/>
              <a:gd name="connsiteY7" fmla="*/ 189648 h 286803"/>
              <a:gd name="connsiteX8" fmla="*/ 25717 w 80010"/>
              <a:gd name="connsiteY8" fmla="*/ 174408 h 286803"/>
              <a:gd name="connsiteX9" fmla="*/ 22860 w 80010"/>
              <a:gd name="connsiteY9" fmla="*/ 167740 h 286803"/>
              <a:gd name="connsiteX10" fmla="*/ 20955 w 80010"/>
              <a:gd name="connsiteY10" fmla="*/ 164883 h 286803"/>
              <a:gd name="connsiteX11" fmla="*/ 19050 w 80010"/>
              <a:gd name="connsiteY11" fmla="*/ 161073 h 286803"/>
              <a:gd name="connsiteX12" fmla="*/ 13335 w 80010"/>
              <a:gd name="connsiteY12" fmla="*/ 159168 h 286803"/>
              <a:gd name="connsiteX13" fmla="*/ 6667 w 80010"/>
              <a:gd name="connsiteY13" fmla="*/ 153453 h 286803"/>
              <a:gd name="connsiteX14" fmla="*/ 2857 w 80010"/>
              <a:gd name="connsiteY14" fmla="*/ 152500 h 286803"/>
              <a:gd name="connsiteX15" fmla="*/ 0 w 80010"/>
              <a:gd name="connsiteY15" fmla="*/ 146785 h 286803"/>
              <a:gd name="connsiteX16" fmla="*/ 2857 w 80010"/>
              <a:gd name="connsiteY16" fmla="*/ 108685 h 286803"/>
              <a:gd name="connsiteX17" fmla="*/ 16192 w 80010"/>
              <a:gd name="connsiteY17" fmla="*/ 98208 h 286803"/>
              <a:gd name="connsiteX18" fmla="*/ 26670 w 80010"/>
              <a:gd name="connsiteY18" fmla="*/ 86778 h 286803"/>
              <a:gd name="connsiteX19" fmla="*/ 32385 w 80010"/>
              <a:gd name="connsiteY19" fmla="*/ 75348 h 286803"/>
              <a:gd name="connsiteX20" fmla="*/ 34290 w 80010"/>
              <a:gd name="connsiteY20" fmla="*/ 72490 h 286803"/>
              <a:gd name="connsiteX21" fmla="*/ 42862 w 80010"/>
              <a:gd name="connsiteY21" fmla="*/ 62965 h 286803"/>
              <a:gd name="connsiteX22" fmla="*/ 43815 w 80010"/>
              <a:gd name="connsiteY22" fmla="*/ 60108 h 286803"/>
              <a:gd name="connsiteX23" fmla="*/ 50482 w 80010"/>
              <a:gd name="connsiteY23" fmla="*/ 52488 h 286803"/>
              <a:gd name="connsiteX24" fmla="*/ 56197 w 80010"/>
              <a:gd name="connsiteY24" fmla="*/ 39153 h 286803"/>
              <a:gd name="connsiteX25" fmla="*/ 61912 w 80010"/>
              <a:gd name="connsiteY25" fmla="*/ 32485 h 286803"/>
              <a:gd name="connsiteX26" fmla="*/ 64770 w 80010"/>
              <a:gd name="connsiteY26" fmla="*/ 21055 h 286803"/>
              <a:gd name="connsiteX27" fmla="*/ 65722 w 80010"/>
              <a:gd name="connsiteY27" fmla="*/ 18198 h 286803"/>
              <a:gd name="connsiteX28" fmla="*/ 73342 w 80010"/>
              <a:gd name="connsiteY28" fmla="*/ 9625 h 286803"/>
              <a:gd name="connsiteX29" fmla="*/ 77152 w 80010"/>
              <a:gd name="connsiteY29" fmla="*/ 2958 h 286803"/>
              <a:gd name="connsiteX30" fmla="*/ 79057 w 80010"/>
              <a:gd name="connsiteY30" fmla="*/ 100 h 286803"/>
              <a:gd name="connsiteX31" fmla="*/ 80010 w 80010"/>
              <a:gd name="connsiteY31" fmla="*/ 100 h 28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010" h="286803">
                <a:moveTo>
                  <a:pt x="60960" y="286803"/>
                </a:moveTo>
                <a:cubicBezTo>
                  <a:pt x="59690" y="276008"/>
                  <a:pt x="58979" y="265132"/>
                  <a:pt x="57150" y="254418"/>
                </a:cubicBezTo>
                <a:cubicBezTo>
                  <a:pt x="56743" y="252034"/>
                  <a:pt x="55679" y="249731"/>
                  <a:pt x="54292" y="247750"/>
                </a:cubicBezTo>
                <a:cubicBezTo>
                  <a:pt x="53382" y="246450"/>
                  <a:pt x="51752" y="245845"/>
                  <a:pt x="50482" y="244893"/>
                </a:cubicBezTo>
                <a:cubicBezTo>
                  <a:pt x="50165" y="242988"/>
                  <a:pt x="50141" y="241010"/>
                  <a:pt x="49530" y="239178"/>
                </a:cubicBezTo>
                <a:cubicBezTo>
                  <a:pt x="42308" y="217508"/>
                  <a:pt x="48809" y="244272"/>
                  <a:pt x="42862" y="221080"/>
                </a:cubicBezTo>
                <a:cubicBezTo>
                  <a:pt x="40509" y="211905"/>
                  <a:pt x="38942" y="202523"/>
                  <a:pt x="36195" y="193458"/>
                </a:cubicBezTo>
                <a:cubicBezTo>
                  <a:pt x="35735" y="191939"/>
                  <a:pt x="34102" y="191039"/>
                  <a:pt x="33337" y="189648"/>
                </a:cubicBezTo>
                <a:cubicBezTo>
                  <a:pt x="30600" y="184671"/>
                  <a:pt x="27512" y="179797"/>
                  <a:pt x="25717" y="174408"/>
                </a:cubicBezTo>
                <a:cubicBezTo>
                  <a:pt x="24649" y="171201"/>
                  <a:pt x="24744" y="171036"/>
                  <a:pt x="22860" y="167740"/>
                </a:cubicBezTo>
                <a:cubicBezTo>
                  <a:pt x="22292" y="166746"/>
                  <a:pt x="21523" y="165877"/>
                  <a:pt x="20955" y="164883"/>
                </a:cubicBezTo>
                <a:cubicBezTo>
                  <a:pt x="20250" y="163650"/>
                  <a:pt x="20186" y="161925"/>
                  <a:pt x="19050" y="161073"/>
                </a:cubicBezTo>
                <a:cubicBezTo>
                  <a:pt x="17444" y="159868"/>
                  <a:pt x="15240" y="159803"/>
                  <a:pt x="13335" y="159168"/>
                </a:cubicBezTo>
                <a:cubicBezTo>
                  <a:pt x="11112" y="157263"/>
                  <a:pt x="9137" y="155025"/>
                  <a:pt x="6667" y="153453"/>
                </a:cubicBezTo>
                <a:cubicBezTo>
                  <a:pt x="5563" y="152750"/>
                  <a:pt x="3783" y="153426"/>
                  <a:pt x="2857" y="152500"/>
                </a:cubicBezTo>
                <a:cubicBezTo>
                  <a:pt x="1351" y="150994"/>
                  <a:pt x="952" y="148690"/>
                  <a:pt x="0" y="146785"/>
                </a:cubicBezTo>
                <a:cubicBezTo>
                  <a:pt x="952" y="134085"/>
                  <a:pt x="-1170" y="120767"/>
                  <a:pt x="2857" y="108685"/>
                </a:cubicBezTo>
                <a:cubicBezTo>
                  <a:pt x="4645" y="103322"/>
                  <a:pt x="11849" y="101827"/>
                  <a:pt x="16192" y="98208"/>
                </a:cubicBezTo>
                <a:cubicBezTo>
                  <a:pt x="18580" y="96218"/>
                  <a:pt x="25977" y="87844"/>
                  <a:pt x="26670" y="86778"/>
                </a:cubicBezTo>
                <a:cubicBezTo>
                  <a:pt x="28992" y="83207"/>
                  <a:pt x="30380" y="79107"/>
                  <a:pt x="32385" y="75348"/>
                </a:cubicBezTo>
                <a:cubicBezTo>
                  <a:pt x="32924" y="74338"/>
                  <a:pt x="33655" y="73443"/>
                  <a:pt x="34290" y="72490"/>
                </a:cubicBezTo>
                <a:cubicBezTo>
                  <a:pt x="36620" y="65498"/>
                  <a:pt x="33441" y="73432"/>
                  <a:pt x="42862" y="62965"/>
                </a:cubicBezTo>
                <a:cubicBezTo>
                  <a:pt x="43534" y="62219"/>
                  <a:pt x="43225" y="60920"/>
                  <a:pt x="43815" y="60108"/>
                </a:cubicBezTo>
                <a:cubicBezTo>
                  <a:pt x="45800" y="57379"/>
                  <a:pt x="48260" y="55028"/>
                  <a:pt x="50482" y="52488"/>
                </a:cubicBezTo>
                <a:cubicBezTo>
                  <a:pt x="51770" y="49268"/>
                  <a:pt x="54944" y="41158"/>
                  <a:pt x="56197" y="39153"/>
                </a:cubicBezTo>
                <a:cubicBezTo>
                  <a:pt x="57748" y="36671"/>
                  <a:pt x="60007" y="34708"/>
                  <a:pt x="61912" y="32485"/>
                </a:cubicBezTo>
                <a:cubicBezTo>
                  <a:pt x="63154" y="26279"/>
                  <a:pt x="62655" y="28105"/>
                  <a:pt x="64770" y="21055"/>
                </a:cubicBezTo>
                <a:cubicBezTo>
                  <a:pt x="65058" y="20094"/>
                  <a:pt x="65106" y="18990"/>
                  <a:pt x="65722" y="18198"/>
                </a:cubicBezTo>
                <a:cubicBezTo>
                  <a:pt x="73646" y="8009"/>
                  <a:pt x="69348" y="16282"/>
                  <a:pt x="73342" y="9625"/>
                </a:cubicBezTo>
                <a:cubicBezTo>
                  <a:pt x="74659" y="7430"/>
                  <a:pt x="75835" y="5153"/>
                  <a:pt x="77152" y="2958"/>
                </a:cubicBezTo>
                <a:cubicBezTo>
                  <a:pt x="77741" y="1976"/>
                  <a:pt x="78247" y="910"/>
                  <a:pt x="79057" y="100"/>
                </a:cubicBezTo>
                <a:cubicBezTo>
                  <a:pt x="79282" y="-125"/>
                  <a:pt x="79692" y="100"/>
                  <a:pt x="80010" y="10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C117602-93AA-B8B0-7CD3-C701549D6EBF}"/>
              </a:ext>
            </a:extLst>
          </p:cNvPr>
          <p:cNvSpPr/>
          <p:nvPr/>
        </p:nvSpPr>
        <p:spPr>
          <a:xfrm>
            <a:off x="9845040" y="1017270"/>
            <a:ext cx="173355" cy="140018"/>
          </a:xfrm>
          <a:custGeom>
            <a:avLst/>
            <a:gdLst>
              <a:gd name="connsiteX0" fmla="*/ 0 w 173355"/>
              <a:gd name="connsiteY0" fmla="*/ 135255 h 135255"/>
              <a:gd name="connsiteX1" fmla="*/ 2858 w 173355"/>
              <a:gd name="connsiteY1" fmla="*/ 129540 h 135255"/>
              <a:gd name="connsiteX2" fmla="*/ 27623 w 173355"/>
              <a:gd name="connsiteY2" fmla="*/ 115253 h 135255"/>
              <a:gd name="connsiteX3" fmla="*/ 39053 w 173355"/>
              <a:gd name="connsiteY3" fmla="*/ 105728 h 135255"/>
              <a:gd name="connsiteX4" fmla="*/ 40958 w 173355"/>
              <a:gd name="connsiteY4" fmla="*/ 102870 h 135255"/>
              <a:gd name="connsiteX5" fmla="*/ 56198 w 173355"/>
              <a:gd name="connsiteY5" fmla="*/ 88583 h 135255"/>
              <a:gd name="connsiteX6" fmla="*/ 64770 w 173355"/>
              <a:gd name="connsiteY6" fmla="*/ 80010 h 135255"/>
              <a:gd name="connsiteX7" fmla="*/ 77153 w 173355"/>
              <a:gd name="connsiteY7" fmla="*/ 72390 h 135255"/>
              <a:gd name="connsiteX8" fmla="*/ 86678 w 173355"/>
              <a:gd name="connsiteY8" fmla="*/ 60960 h 135255"/>
              <a:gd name="connsiteX9" fmla="*/ 92393 w 173355"/>
              <a:gd name="connsiteY9" fmla="*/ 53340 h 135255"/>
              <a:gd name="connsiteX10" fmla="*/ 112395 w 173355"/>
              <a:gd name="connsiteY10" fmla="*/ 43815 h 135255"/>
              <a:gd name="connsiteX11" fmla="*/ 117158 w 173355"/>
              <a:gd name="connsiteY11" fmla="*/ 40005 h 135255"/>
              <a:gd name="connsiteX12" fmla="*/ 127635 w 173355"/>
              <a:gd name="connsiteY12" fmla="*/ 37148 h 135255"/>
              <a:gd name="connsiteX13" fmla="*/ 135255 w 173355"/>
              <a:gd name="connsiteY13" fmla="*/ 34290 h 135255"/>
              <a:gd name="connsiteX14" fmla="*/ 141923 w 173355"/>
              <a:gd name="connsiteY14" fmla="*/ 31433 h 135255"/>
              <a:gd name="connsiteX15" fmla="*/ 149543 w 173355"/>
              <a:gd name="connsiteY15" fmla="*/ 25718 h 135255"/>
              <a:gd name="connsiteX16" fmla="*/ 158115 w 173355"/>
              <a:gd name="connsiteY16" fmla="*/ 21908 h 135255"/>
              <a:gd name="connsiteX17" fmla="*/ 166688 w 173355"/>
              <a:gd name="connsiteY17" fmla="*/ 9525 h 135255"/>
              <a:gd name="connsiteX18" fmla="*/ 169545 w 173355"/>
              <a:gd name="connsiteY18" fmla="*/ 7620 h 135255"/>
              <a:gd name="connsiteX19" fmla="*/ 173355 w 173355"/>
              <a:gd name="connsiteY19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355" h="135255">
                <a:moveTo>
                  <a:pt x="0" y="135255"/>
                </a:moveTo>
                <a:cubicBezTo>
                  <a:pt x="953" y="133350"/>
                  <a:pt x="1304" y="130997"/>
                  <a:pt x="2858" y="129540"/>
                </a:cubicBezTo>
                <a:cubicBezTo>
                  <a:pt x="16915" y="116362"/>
                  <a:pt x="12550" y="124899"/>
                  <a:pt x="27623" y="115253"/>
                </a:cubicBezTo>
                <a:cubicBezTo>
                  <a:pt x="31800" y="112580"/>
                  <a:pt x="35419" y="109103"/>
                  <a:pt x="39053" y="105728"/>
                </a:cubicBezTo>
                <a:cubicBezTo>
                  <a:pt x="39892" y="104949"/>
                  <a:pt x="40148" y="103680"/>
                  <a:pt x="40958" y="102870"/>
                </a:cubicBezTo>
                <a:cubicBezTo>
                  <a:pt x="45882" y="97946"/>
                  <a:pt x="51175" y="93405"/>
                  <a:pt x="56198" y="88583"/>
                </a:cubicBezTo>
                <a:cubicBezTo>
                  <a:pt x="59113" y="85784"/>
                  <a:pt x="61328" y="82128"/>
                  <a:pt x="64770" y="80010"/>
                </a:cubicBezTo>
                <a:lnTo>
                  <a:pt x="77153" y="72390"/>
                </a:lnTo>
                <a:cubicBezTo>
                  <a:pt x="83036" y="62584"/>
                  <a:pt x="76309" y="72925"/>
                  <a:pt x="86678" y="60960"/>
                </a:cubicBezTo>
                <a:cubicBezTo>
                  <a:pt x="88757" y="58561"/>
                  <a:pt x="89853" y="55245"/>
                  <a:pt x="92393" y="53340"/>
                </a:cubicBezTo>
                <a:cubicBezTo>
                  <a:pt x="106075" y="43079"/>
                  <a:pt x="102044" y="49854"/>
                  <a:pt x="112395" y="43815"/>
                </a:cubicBezTo>
                <a:cubicBezTo>
                  <a:pt x="114151" y="42791"/>
                  <a:pt x="115295" y="40820"/>
                  <a:pt x="117158" y="40005"/>
                </a:cubicBezTo>
                <a:cubicBezTo>
                  <a:pt x="120474" y="38554"/>
                  <a:pt x="124183" y="38238"/>
                  <a:pt x="127635" y="37148"/>
                </a:cubicBezTo>
                <a:cubicBezTo>
                  <a:pt x="130222" y="36331"/>
                  <a:pt x="132736" y="35297"/>
                  <a:pt x="135255" y="34290"/>
                </a:cubicBezTo>
                <a:cubicBezTo>
                  <a:pt x="137500" y="33392"/>
                  <a:pt x="139849" y="32677"/>
                  <a:pt x="141923" y="31433"/>
                </a:cubicBezTo>
                <a:cubicBezTo>
                  <a:pt x="144646" y="29800"/>
                  <a:pt x="146531" y="26723"/>
                  <a:pt x="149543" y="25718"/>
                </a:cubicBezTo>
                <a:cubicBezTo>
                  <a:pt x="154420" y="24091"/>
                  <a:pt x="151502" y="25214"/>
                  <a:pt x="158115" y="21908"/>
                </a:cubicBezTo>
                <a:cubicBezTo>
                  <a:pt x="161394" y="16169"/>
                  <a:pt x="161992" y="14221"/>
                  <a:pt x="166688" y="9525"/>
                </a:cubicBezTo>
                <a:cubicBezTo>
                  <a:pt x="167497" y="8716"/>
                  <a:pt x="168593" y="8255"/>
                  <a:pt x="169545" y="7620"/>
                </a:cubicBezTo>
                <a:cubicBezTo>
                  <a:pt x="173513" y="677"/>
                  <a:pt x="173355" y="3513"/>
                  <a:pt x="173355" y="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EE1CD-7D38-6A68-5BD2-861D7351D855}"/>
              </a:ext>
            </a:extLst>
          </p:cNvPr>
          <p:cNvSpPr txBox="1"/>
          <p:nvPr/>
        </p:nvSpPr>
        <p:spPr>
          <a:xfrm>
            <a:off x="4018279" y="2491940"/>
            <a:ext cx="2918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Genesis 14</a:t>
            </a:r>
          </a:p>
          <a:p>
            <a:r>
              <a:rPr lang="en-US" sz="2400" dirty="0"/>
              <a:t>Genesis 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E96C8-BECC-23E5-6B7F-A8A22200242F}"/>
              </a:ext>
            </a:extLst>
          </p:cNvPr>
          <p:cNvSpPr txBox="1"/>
          <p:nvPr/>
        </p:nvSpPr>
        <p:spPr>
          <a:xfrm>
            <a:off x="4018279" y="2055813"/>
            <a:ext cx="2673505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Salem/Moriah</a:t>
            </a:r>
          </a:p>
        </p:txBody>
      </p:sp>
    </p:spTree>
    <p:extLst>
      <p:ext uri="{BB962C8B-B14F-4D97-AF65-F5344CB8AC3E}">
        <p14:creationId xmlns:p14="http://schemas.microsoft.com/office/powerpoint/2010/main" val="335147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F439-5F13-4934-FE00-2A4A796D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E1CFA-D816-D8B3-0BCC-4ABBC6E9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520" y="4579621"/>
            <a:ext cx="5471160" cy="2095500"/>
          </a:xfrm>
        </p:spPr>
        <p:txBody>
          <a:bodyPr/>
          <a:lstStyle/>
          <a:p>
            <a:r>
              <a:rPr lang="en-US" dirty="0"/>
              <a:t>Papyrus Brooklyn 35.1446 is an Egyptian seven foot long papyrus dating from 1809-1743 BC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952437-2401-5879-BB86-90F2EC22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40" y="0"/>
            <a:ext cx="693018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cient Egypt Map: Ancient Egyptian Cities That Still Alive">
            <a:extLst>
              <a:ext uri="{FF2B5EF4-FFF2-40B4-BE49-F238E27FC236}">
                <a16:creationId xmlns:a16="http://schemas.microsoft.com/office/drawing/2014/main" id="{85A10EE8-2F8B-9978-8DB4-7F69A41EB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35625"/>
          <a:stretch/>
        </p:blipFill>
        <p:spPr bwMode="auto">
          <a:xfrm>
            <a:off x="327660" y="1690688"/>
            <a:ext cx="447833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8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03E3-A165-9496-C32F-0585B6CE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Canaanite Merchants and Hyksos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C989-B0F0-64E4-1EF1-E635AC9F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18" y="1825624"/>
            <a:ext cx="3562082" cy="4524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(De Agostini Picture Library/G. </a:t>
            </a:r>
            <a:r>
              <a:rPr lang="en-US" dirty="0" err="1"/>
              <a:t>Sioen</a:t>
            </a:r>
            <a:r>
              <a:rPr lang="en-US" dirty="0"/>
              <a:t>/ Bridgeman Images)A 12th Dynasty (1981–1802 B.C.) fresco from the tomb of </a:t>
            </a:r>
            <a:r>
              <a:rPr lang="en-US" dirty="0" err="1"/>
              <a:t>Khnumhotep</a:t>
            </a:r>
            <a:r>
              <a:rPr lang="en-US" dirty="0"/>
              <a:t> III in Beni Hassan shows a group of Semitic people, possibly Canaanite merchants, arriving in Egypt. They are thought to be related culturally to the dynasty that called itself the Hyksos.</a:t>
            </a:r>
          </a:p>
        </p:txBody>
      </p:sp>
      <p:pic>
        <p:nvPicPr>
          <p:cNvPr id="1026" name="Picture 2" descr="Hyksos Mural Canaanite">
            <a:extLst>
              <a:ext uri="{FF2B5EF4-FFF2-40B4-BE49-F238E27FC236}">
                <a16:creationId xmlns:a16="http://schemas.microsoft.com/office/drawing/2014/main" id="{9C93342D-9F97-4B33-612F-B0DD097A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6762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5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757C-D77C-2CBA-9C1B-BB7CAC8A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6B515-AB11-66E2-333C-2A28E21DA24C}"/>
              </a:ext>
            </a:extLst>
          </p:cNvPr>
          <p:cNvSpPr txBox="1"/>
          <p:nvPr/>
        </p:nvSpPr>
        <p:spPr>
          <a:xfrm>
            <a:off x="9410700" y="2049998"/>
            <a:ext cx="19431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Droid Sans"/>
              </a:rPr>
              <a:t>A group of people labelled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Droid Sans"/>
              </a:rPr>
              <a:t>Asiatics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Droid Sans"/>
              </a:rPr>
              <a:t> (the glyphs immediately above the head of the first animal) entering Egypt c.1900 BC. From the tomb of 12th-dynasty official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Droid Sans"/>
              </a:rPr>
              <a:t>Khnumhotep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Droid Sans"/>
              </a:rPr>
              <a:t> II, at Beni Hasan. Image via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555555"/>
                </a:solidFill>
                <a:effectLst/>
                <a:latin typeface="Droid Sans"/>
              </a:rPr>
              <a:t>wikipedia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E8318A7-8A7B-A2D1-2F6C-FD82A8F5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1323"/>
            <a:ext cx="85725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3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318AEF-5C48-F616-B5D7-DF161E36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7" y="981075"/>
            <a:ext cx="8648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8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The History of Israel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Genesis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oll Pictures, Images and Stock Photos - iStock">
            <a:extLst>
              <a:ext uri="{FF2B5EF4-FFF2-40B4-BE49-F238E27FC236}">
                <a16:creationId xmlns:a16="http://schemas.microsoft.com/office/drawing/2014/main" id="{925009B8-1F7D-6B14-1947-0DB91F1F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7659" cy="26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C3F63-B75B-63E1-B7DD-DAED6338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85" y="666346"/>
            <a:ext cx="2398381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TNK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1334-00CA-2491-506E-BB81AB57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7" y="2815598"/>
            <a:ext cx="3404016" cy="2861577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Torah – Law (Moses)</a:t>
            </a:r>
          </a:p>
          <a:p>
            <a:pPr lvl="1"/>
            <a:r>
              <a:rPr lang="en-US" dirty="0"/>
              <a:t>Genesis</a:t>
            </a:r>
          </a:p>
          <a:p>
            <a:pPr lvl="1"/>
            <a:r>
              <a:rPr lang="en-US" dirty="0"/>
              <a:t>Exodus</a:t>
            </a:r>
          </a:p>
          <a:p>
            <a:pPr lvl="1"/>
            <a:r>
              <a:rPr lang="en-US" dirty="0"/>
              <a:t>Leviticus</a:t>
            </a:r>
          </a:p>
          <a:p>
            <a:pPr lvl="1"/>
            <a:r>
              <a:rPr lang="en-US" dirty="0"/>
              <a:t>Numbers</a:t>
            </a:r>
          </a:p>
          <a:p>
            <a:pPr lvl="1"/>
            <a:r>
              <a:rPr lang="en-US" dirty="0"/>
              <a:t>Deuteronomy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B4C66F-2E78-56F8-0DA0-2E8767494E90}"/>
              </a:ext>
            </a:extLst>
          </p:cNvPr>
          <p:cNvSpPr txBox="1">
            <a:spLocks/>
          </p:cNvSpPr>
          <p:nvPr/>
        </p:nvSpPr>
        <p:spPr>
          <a:xfrm>
            <a:off x="3736980" y="365125"/>
            <a:ext cx="3194154" cy="6290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C0C0C0"/>
                </a:highlight>
              </a:rPr>
              <a:t>Nevi’im – Prophets</a:t>
            </a:r>
          </a:p>
          <a:p>
            <a:pPr lvl="1"/>
            <a:r>
              <a:rPr lang="en-US" b="1" dirty="0"/>
              <a:t>Joshua</a:t>
            </a:r>
          </a:p>
          <a:p>
            <a:pPr lvl="1"/>
            <a:r>
              <a:rPr lang="en-US" b="1" dirty="0"/>
              <a:t>Judges</a:t>
            </a:r>
          </a:p>
          <a:p>
            <a:pPr lvl="1"/>
            <a:r>
              <a:rPr lang="en-US" b="1" dirty="0"/>
              <a:t>1&amp;2 Samuel</a:t>
            </a:r>
          </a:p>
          <a:p>
            <a:pPr lvl="1"/>
            <a:r>
              <a:rPr lang="en-US" b="1" dirty="0"/>
              <a:t>1&amp;2 Kings</a:t>
            </a:r>
          </a:p>
          <a:p>
            <a:pPr lvl="1"/>
            <a:r>
              <a:rPr lang="en-US" dirty="0"/>
              <a:t>Isaiah</a:t>
            </a:r>
          </a:p>
          <a:p>
            <a:pPr lvl="1"/>
            <a:r>
              <a:rPr lang="en-US" dirty="0"/>
              <a:t>Jeremiah</a:t>
            </a:r>
          </a:p>
          <a:p>
            <a:pPr lvl="1"/>
            <a:r>
              <a:rPr lang="en-US" dirty="0"/>
              <a:t>Ezekiel</a:t>
            </a:r>
          </a:p>
          <a:p>
            <a:pPr lvl="1"/>
            <a:r>
              <a:rPr lang="en-US" dirty="0"/>
              <a:t>Hosea</a:t>
            </a:r>
          </a:p>
          <a:p>
            <a:pPr lvl="1"/>
            <a:r>
              <a:rPr lang="en-US" dirty="0"/>
              <a:t>Joel</a:t>
            </a:r>
          </a:p>
          <a:p>
            <a:pPr lvl="1"/>
            <a:r>
              <a:rPr lang="en-US" dirty="0"/>
              <a:t>Amos</a:t>
            </a:r>
          </a:p>
          <a:p>
            <a:pPr lvl="1"/>
            <a:r>
              <a:rPr lang="en-US" dirty="0"/>
              <a:t>Obadiah</a:t>
            </a:r>
          </a:p>
          <a:p>
            <a:pPr lvl="1"/>
            <a:r>
              <a:rPr lang="en-US" dirty="0"/>
              <a:t>Jonah</a:t>
            </a:r>
          </a:p>
          <a:p>
            <a:pPr lvl="1"/>
            <a:r>
              <a:rPr lang="en-US" dirty="0"/>
              <a:t>Micah</a:t>
            </a:r>
          </a:p>
          <a:p>
            <a:pPr lvl="1"/>
            <a:r>
              <a:rPr lang="en-US" dirty="0"/>
              <a:t>Nahum</a:t>
            </a:r>
          </a:p>
          <a:p>
            <a:pPr lvl="1"/>
            <a:r>
              <a:rPr lang="en-US" dirty="0"/>
              <a:t>Habakkuk</a:t>
            </a:r>
          </a:p>
          <a:p>
            <a:pPr lvl="1"/>
            <a:r>
              <a:rPr lang="en-US" dirty="0"/>
              <a:t>Zephaniah</a:t>
            </a:r>
          </a:p>
          <a:p>
            <a:pPr lvl="1"/>
            <a:r>
              <a:rPr lang="en-US" dirty="0"/>
              <a:t>Haggai</a:t>
            </a:r>
          </a:p>
          <a:p>
            <a:pPr lvl="1"/>
            <a:r>
              <a:rPr lang="en-US" dirty="0"/>
              <a:t>Zechariah</a:t>
            </a:r>
          </a:p>
          <a:p>
            <a:pPr lvl="1"/>
            <a:r>
              <a:rPr lang="en-US" dirty="0"/>
              <a:t>Malachi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631138-48F6-1CE7-7439-5591A4826124}"/>
              </a:ext>
            </a:extLst>
          </p:cNvPr>
          <p:cNvSpPr txBox="1">
            <a:spLocks/>
          </p:cNvSpPr>
          <p:nvPr/>
        </p:nvSpPr>
        <p:spPr>
          <a:xfrm>
            <a:off x="6931134" y="275013"/>
            <a:ext cx="4982380" cy="2073596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C0C0C0"/>
                </a:highlight>
              </a:rPr>
              <a:t>Ketuvim – Writings</a:t>
            </a:r>
          </a:p>
          <a:p>
            <a:pPr lvl="1"/>
            <a:r>
              <a:rPr lang="en-US" dirty="0"/>
              <a:t>Psalms</a:t>
            </a:r>
          </a:p>
          <a:p>
            <a:pPr lvl="1"/>
            <a:r>
              <a:rPr lang="en-US" dirty="0"/>
              <a:t>Proverbs</a:t>
            </a:r>
          </a:p>
          <a:p>
            <a:pPr lvl="1"/>
            <a:r>
              <a:rPr lang="en-US" dirty="0"/>
              <a:t>Job</a:t>
            </a:r>
          </a:p>
          <a:p>
            <a:pPr lvl="1"/>
            <a:r>
              <a:rPr lang="en-US" dirty="0" err="1"/>
              <a:t>Megilloth</a:t>
            </a:r>
            <a:endParaRPr lang="en-US" dirty="0"/>
          </a:p>
          <a:p>
            <a:pPr lvl="2"/>
            <a:r>
              <a:rPr lang="en-US" dirty="0"/>
              <a:t>Song of Songs</a:t>
            </a:r>
          </a:p>
          <a:p>
            <a:pPr lvl="2"/>
            <a:r>
              <a:rPr lang="en-US" dirty="0"/>
              <a:t>Ruth</a:t>
            </a:r>
          </a:p>
          <a:p>
            <a:pPr lvl="2"/>
            <a:r>
              <a:rPr lang="en-US" dirty="0"/>
              <a:t>Lamentations</a:t>
            </a:r>
          </a:p>
          <a:p>
            <a:pPr lvl="2"/>
            <a:r>
              <a:rPr lang="en-US" dirty="0"/>
              <a:t>Ecclesiastes</a:t>
            </a:r>
          </a:p>
          <a:p>
            <a:pPr lvl="2"/>
            <a:r>
              <a:rPr lang="en-US" dirty="0"/>
              <a:t>Esther</a:t>
            </a:r>
          </a:p>
          <a:p>
            <a:pPr lvl="1"/>
            <a:r>
              <a:rPr lang="en-US" dirty="0"/>
              <a:t>Daniel</a:t>
            </a:r>
          </a:p>
          <a:p>
            <a:pPr lvl="1"/>
            <a:r>
              <a:rPr lang="en-US" dirty="0"/>
              <a:t>Ezra</a:t>
            </a:r>
          </a:p>
          <a:p>
            <a:pPr lvl="1"/>
            <a:r>
              <a:rPr lang="en-US" dirty="0"/>
              <a:t>Nehemiah</a:t>
            </a:r>
          </a:p>
          <a:p>
            <a:pPr lvl="1"/>
            <a:r>
              <a:rPr lang="en-US" dirty="0"/>
              <a:t>1&amp;2 Chronicles</a:t>
            </a:r>
          </a:p>
          <a:p>
            <a:pPr lvl="1"/>
            <a:endParaRPr lang="en-US" dirty="0"/>
          </a:p>
        </p:txBody>
      </p:sp>
      <p:pic>
        <p:nvPicPr>
          <p:cNvPr id="2052" name="Picture 4" descr="The complete set of Hebrew Scrolls Tanakh | Hebrew Scrolls">
            <a:extLst>
              <a:ext uri="{FF2B5EF4-FFF2-40B4-BE49-F238E27FC236}">
                <a16:creationId xmlns:a16="http://schemas.microsoft.com/office/drawing/2014/main" id="{45441AC7-F1B3-5405-7D3C-F0223759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34" y="2348609"/>
            <a:ext cx="5877866" cy="45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0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6DFA-9C62-C547-EA08-E2FFC7AF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94561" y="2691765"/>
            <a:ext cx="6187440" cy="1325563"/>
          </a:xfrm>
        </p:spPr>
        <p:txBody>
          <a:bodyPr/>
          <a:lstStyle/>
          <a:p>
            <a:pPr algn="ctr"/>
            <a:r>
              <a:rPr lang="en-US" dirty="0"/>
              <a:t>Fertile Crescent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012253-A972-0708-366E-C5732BF6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39" y="0"/>
            <a:ext cx="939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1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7802-1FCA-15F2-CB99-940F1213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E2DE-344C-54BA-BAAC-EBE28481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2579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06E23B-800C-6B23-B50E-1793AAB5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0"/>
            <a:ext cx="516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8D58661-606F-BEFB-4257-EF7C9233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1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FF58-5A6C-2A7C-987B-2982BD87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7" y="391438"/>
            <a:ext cx="3227263" cy="1325563"/>
          </a:xfrm>
        </p:spPr>
        <p:txBody>
          <a:bodyPr/>
          <a:lstStyle/>
          <a:p>
            <a:r>
              <a:rPr lang="en-US" dirty="0"/>
              <a:t>Structure of Genesis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8B51C-2E16-E67F-26B3-99634983B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34" y="94743"/>
            <a:ext cx="3757365" cy="6763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5FDA6-B659-F5EF-EC6E-1E411FFE8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8"/>
          <a:stretch/>
        </p:blipFill>
        <p:spPr>
          <a:xfrm>
            <a:off x="8358533" y="26314"/>
            <a:ext cx="3397099" cy="6904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EB352-89A1-E573-5C92-9642FA2AE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57"/>
          <a:stretch/>
        </p:blipFill>
        <p:spPr>
          <a:xfrm>
            <a:off x="153911" y="2057208"/>
            <a:ext cx="3102405" cy="22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0330-D67E-627B-D151-EE595DB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accounts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45A063-A75B-83B4-79BB-A4640DB87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16596"/>
              </p:ext>
            </p:extLst>
          </p:nvPr>
        </p:nvGraphicFramePr>
        <p:xfrm>
          <a:off x="838200" y="1682274"/>
          <a:ext cx="10515597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654612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5080095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31296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State (v.2)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Preparation (days 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(days 4-6)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9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Darkness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Light, </a:t>
                      </a:r>
                    </a:p>
                    <a:p>
                      <a:r>
                        <a:rPr lang="en-US" dirty="0"/>
                        <a:t>separate light/dark (day/night)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</a:t>
                      </a:r>
                    </a:p>
                    <a:p>
                      <a:r>
                        <a:rPr lang="en-US" dirty="0"/>
                        <a:t>Moon, stars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7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Watery Abyss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Firmament, </a:t>
                      </a:r>
                    </a:p>
                    <a:p>
                      <a:r>
                        <a:rPr lang="en-US" dirty="0"/>
                        <a:t>separate water above/below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Birds</a:t>
                      </a:r>
                    </a:p>
                    <a:p>
                      <a:r>
                        <a:rPr lang="en-US" dirty="0"/>
                        <a:t>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Formlessness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Separate land/sea</a:t>
                      </a:r>
                    </a:p>
                    <a:p>
                      <a:r>
                        <a:rPr lang="en-US" dirty="0"/>
                        <a:t>Create vegetation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 animals</a:t>
                      </a:r>
                    </a:p>
                    <a:p>
                      <a:r>
                        <a:rPr lang="en-US" dirty="0"/>
                        <a:t>Humans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40122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2D4FCFBB-15AF-0A6E-5CFB-3A5A33F6C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50069"/>
          <a:stretch/>
        </p:blipFill>
        <p:spPr bwMode="auto">
          <a:xfrm>
            <a:off x="0" y="4251325"/>
            <a:ext cx="121920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8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D09E-EA0C-9494-F4E3-112C4FD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9920" cy="1325563"/>
          </a:xfrm>
        </p:spPr>
        <p:txBody>
          <a:bodyPr/>
          <a:lstStyle/>
          <a:p>
            <a:r>
              <a:rPr lang="en-US" dirty="0"/>
              <a:t>Fall to Flood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7AED-D256-C5B4-70D0-98352944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920" cy="4351338"/>
          </a:xfrm>
        </p:spPr>
        <p:txBody>
          <a:bodyPr/>
          <a:lstStyle/>
          <a:p>
            <a:r>
              <a:rPr lang="en-US" dirty="0"/>
              <a:t>Read Genesis 3</a:t>
            </a:r>
          </a:p>
          <a:p>
            <a:pPr lvl="1"/>
            <a:r>
              <a:rPr lang="en-US" dirty="0"/>
              <a:t>Who was there?</a:t>
            </a:r>
          </a:p>
          <a:p>
            <a:pPr lvl="1"/>
            <a:r>
              <a:rPr lang="en-US" dirty="0"/>
              <a:t>What was God’s command</a:t>
            </a:r>
          </a:p>
          <a:p>
            <a:pPr lvl="1"/>
            <a:r>
              <a:rPr lang="en-US" dirty="0"/>
              <a:t>What are the 3 curses</a:t>
            </a:r>
          </a:p>
          <a:p>
            <a:r>
              <a:rPr lang="en-US" dirty="0"/>
              <a:t>Read Genesis 4:1-7</a:t>
            </a:r>
          </a:p>
          <a:p>
            <a:pPr lvl="1"/>
            <a:r>
              <a:rPr lang="en-US" dirty="0"/>
              <a:t>What does Eve say of Cain?</a:t>
            </a:r>
          </a:p>
          <a:p>
            <a:pPr lvl="1"/>
            <a:r>
              <a:rPr lang="en-US" dirty="0"/>
              <a:t>What does God comment about the sacrifice?</a:t>
            </a:r>
          </a:p>
          <a:p>
            <a:r>
              <a:rPr lang="en-US" dirty="0"/>
              <a:t>Read Genesis 6:1-8</a:t>
            </a:r>
          </a:p>
          <a:p>
            <a:pPr lvl="1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FEB345-85DB-184B-9ED0-F5DF97F2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0" y="4572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5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7802-1FCA-15F2-CB99-940F1213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Tower of Babel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0E2DE-344C-54BA-BAAC-EBE28481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2579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D26B29B-6980-DAFB-3FD3-2ADC124A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37"/>
            <a:ext cx="1219200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7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324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Droid Sans</vt:lpstr>
      <vt:lpstr>Footlight MT Light</vt:lpstr>
      <vt:lpstr>Office Theme</vt:lpstr>
      <vt:lpstr>PowerPoint Presentation</vt:lpstr>
      <vt:lpstr>Old Testament Survey:  The History of Israel  Genesis</vt:lpstr>
      <vt:lpstr>TNK</vt:lpstr>
      <vt:lpstr>Fertile Crescent</vt:lpstr>
      <vt:lpstr>PowerPoint Presentation</vt:lpstr>
      <vt:lpstr>Structure of Genesis</vt:lpstr>
      <vt:lpstr>Creation accounts</vt:lpstr>
      <vt:lpstr>Fall to Flood</vt:lpstr>
      <vt:lpstr>Tower of Babel</vt:lpstr>
      <vt:lpstr>Abraham, Isaac, Jacob</vt:lpstr>
      <vt:lpstr>Joseph</vt:lpstr>
      <vt:lpstr>Canaanite Merchants and Hyksos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9</cp:revision>
  <dcterms:created xsi:type="dcterms:W3CDTF">2023-08-28T13:31:47Z</dcterms:created>
  <dcterms:modified xsi:type="dcterms:W3CDTF">2025-09-26T13:51:55Z</dcterms:modified>
</cp:coreProperties>
</file>