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1" r:id="rId3"/>
    <p:sldId id="265" r:id="rId4"/>
    <p:sldId id="257" r:id="rId5"/>
    <p:sldId id="275" r:id="rId6"/>
    <p:sldId id="276" r:id="rId7"/>
    <p:sldId id="286" r:id="rId8"/>
    <p:sldId id="285" r:id="rId9"/>
    <p:sldId id="261" r:id="rId10"/>
    <p:sldId id="263" r:id="rId11"/>
    <p:sldId id="287" r:id="rId12"/>
    <p:sldId id="268" r:id="rId13"/>
    <p:sldId id="277" r:id="rId14"/>
    <p:sldId id="269" r:id="rId15"/>
    <p:sldId id="280" r:id="rId16"/>
    <p:sldId id="284" r:id="rId17"/>
    <p:sldId id="281" r:id="rId18"/>
    <p:sldId id="282" r:id="rId19"/>
    <p:sldId id="288" r:id="rId20"/>
    <p:sldId id="283" r:id="rId21"/>
    <p:sldId id="279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CCFF"/>
    <a:srgbClr val="EEE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>
        <p:scale>
          <a:sx n="66" d="100"/>
          <a:sy n="66" d="100"/>
        </p:scale>
        <p:origin x="33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bert, Keith" userId="f9816f59-b8ad-4b7e-91e8-6de7e0b5e588" providerId="ADAL" clId="{FEFBF146-7AE3-44AB-B795-D9158E00E5E8}"/>
    <pc:docChg chg="addSld modSld sldOrd">
      <pc:chgData name="Schubert, Keith" userId="f9816f59-b8ad-4b7e-91e8-6de7e0b5e588" providerId="ADAL" clId="{FEFBF146-7AE3-44AB-B795-D9158E00E5E8}" dt="2023-08-28T14:21:52.264" v="158"/>
      <pc:docMkLst>
        <pc:docMk/>
      </pc:docMkLst>
      <pc:sldChg chg="modSp new mod">
        <pc:chgData name="Schubert, Keith" userId="f9816f59-b8ad-4b7e-91e8-6de7e0b5e588" providerId="ADAL" clId="{FEFBF146-7AE3-44AB-B795-D9158E00E5E8}" dt="2023-08-28T14:17:35.092" v="5" actId="20577"/>
        <pc:sldMkLst>
          <pc:docMk/>
          <pc:sldMk cId="4090524706" sldId="257"/>
        </pc:sldMkLst>
        <pc:spChg chg="mod">
          <ac:chgData name="Schubert, Keith" userId="f9816f59-b8ad-4b7e-91e8-6de7e0b5e588" providerId="ADAL" clId="{FEFBF146-7AE3-44AB-B795-D9158E00E5E8}" dt="2023-08-28T14:17:35.092" v="5" actId="20577"/>
          <ac:spMkLst>
            <pc:docMk/>
            <pc:sldMk cId="4090524706" sldId="257"/>
            <ac:spMk id="2" creationId="{0012B738-4C2E-BF7F-F4D9-1006A1CEEB63}"/>
          </ac:spMkLst>
        </pc:spChg>
      </pc:sldChg>
      <pc:sldChg chg="modSp new mod">
        <pc:chgData name="Schubert, Keith" userId="f9816f59-b8ad-4b7e-91e8-6de7e0b5e588" providerId="ADAL" clId="{FEFBF146-7AE3-44AB-B795-D9158E00E5E8}" dt="2023-08-28T14:18:06.952" v="18" actId="20577"/>
        <pc:sldMkLst>
          <pc:docMk/>
          <pc:sldMk cId="893143585" sldId="258"/>
        </pc:sldMkLst>
        <pc:spChg chg="mod">
          <ac:chgData name="Schubert, Keith" userId="f9816f59-b8ad-4b7e-91e8-6de7e0b5e588" providerId="ADAL" clId="{FEFBF146-7AE3-44AB-B795-D9158E00E5E8}" dt="2023-08-28T14:18:06.952" v="18" actId="20577"/>
          <ac:spMkLst>
            <pc:docMk/>
            <pc:sldMk cId="893143585" sldId="258"/>
            <ac:spMk id="2" creationId="{2D96A421-697C-25FF-6E63-A21D6010421B}"/>
          </ac:spMkLst>
        </pc:spChg>
      </pc:sldChg>
      <pc:sldChg chg="modSp new mod">
        <pc:chgData name="Schubert, Keith" userId="f9816f59-b8ad-4b7e-91e8-6de7e0b5e588" providerId="ADAL" clId="{FEFBF146-7AE3-44AB-B795-D9158E00E5E8}" dt="2023-08-28T14:19:03.139" v="48" actId="20577"/>
        <pc:sldMkLst>
          <pc:docMk/>
          <pc:sldMk cId="3911876445" sldId="259"/>
        </pc:sldMkLst>
        <pc:spChg chg="mod">
          <ac:chgData name="Schubert, Keith" userId="f9816f59-b8ad-4b7e-91e8-6de7e0b5e588" providerId="ADAL" clId="{FEFBF146-7AE3-44AB-B795-D9158E00E5E8}" dt="2023-08-28T14:19:03.139" v="48" actId="20577"/>
          <ac:spMkLst>
            <pc:docMk/>
            <pc:sldMk cId="3911876445" sldId="259"/>
            <ac:spMk id="2" creationId="{A86B2826-0F0D-C1FA-E9FE-9E18986A449F}"/>
          </ac:spMkLst>
        </pc:spChg>
      </pc:sldChg>
      <pc:sldChg chg="modSp new mod">
        <pc:chgData name="Schubert, Keith" userId="f9816f59-b8ad-4b7e-91e8-6de7e0b5e588" providerId="ADAL" clId="{FEFBF146-7AE3-44AB-B795-D9158E00E5E8}" dt="2023-08-28T14:19:09.995" v="54" actId="20577"/>
        <pc:sldMkLst>
          <pc:docMk/>
          <pc:sldMk cId="3969175648" sldId="260"/>
        </pc:sldMkLst>
        <pc:spChg chg="mod">
          <ac:chgData name="Schubert, Keith" userId="f9816f59-b8ad-4b7e-91e8-6de7e0b5e588" providerId="ADAL" clId="{FEFBF146-7AE3-44AB-B795-D9158E00E5E8}" dt="2023-08-28T14:19:09.995" v="54" actId="20577"/>
          <ac:spMkLst>
            <pc:docMk/>
            <pc:sldMk cId="3969175648" sldId="260"/>
            <ac:spMk id="2" creationId="{7BD037F6-7681-1D4E-3C23-A319F43EA5D1}"/>
          </ac:spMkLst>
        </pc:spChg>
      </pc:sldChg>
      <pc:sldChg chg="modSp new mod">
        <pc:chgData name="Schubert, Keith" userId="f9816f59-b8ad-4b7e-91e8-6de7e0b5e588" providerId="ADAL" clId="{FEFBF146-7AE3-44AB-B795-D9158E00E5E8}" dt="2023-08-28T14:19:39.889" v="73" actId="20577"/>
        <pc:sldMkLst>
          <pc:docMk/>
          <pc:sldMk cId="1702062636" sldId="261"/>
        </pc:sldMkLst>
        <pc:spChg chg="mod">
          <ac:chgData name="Schubert, Keith" userId="f9816f59-b8ad-4b7e-91e8-6de7e0b5e588" providerId="ADAL" clId="{FEFBF146-7AE3-44AB-B795-D9158E00E5E8}" dt="2023-08-28T14:19:39.889" v="73" actId="20577"/>
          <ac:spMkLst>
            <pc:docMk/>
            <pc:sldMk cId="1702062636" sldId="261"/>
            <ac:spMk id="2" creationId="{783A3DA3-568E-26B0-7385-ECF66AE79E42}"/>
          </ac:spMkLst>
        </pc:spChg>
      </pc:sldChg>
      <pc:sldChg chg="modSp new mod">
        <pc:chgData name="Schubert, Keith" userId="f9816f59-b8ad-4b7e-91e8-6de7e0b5e588" providerId="ADAL" clId="{FEFBF146-7AE3-44AB-B795-D9158E00E5E8}" dt="2023-08-28T14:19:54.481" v="85" actId="20577"/>
        <pc:sldMkLst>
          <pc:docMk/>
          <pc:sldMk cId="330953954" sldId="262"/>
        </pc:sldMkLst>
        <pc:spChg chg="mod">
          <ac:chgData name="Schubert, Keith" userId="f9816f59-b8ad-4b7e-91e8-6de7e0b5e588" providerId="ADAL" clId="{FEFBF146-7AE3-44AB-B795-D9158E00E5E8}" dt="2023-08-28T14:19:54.481" v="85" actId="20577"/>
          <ac:spMkLst>
            <pc:docMk/>
            <pc:sldMk cId="330953954" sldId="262"/>
            <ac:spMk id="2" creationId="{A0645376-10AF-0CF2-3B89-AEE7A5B4348F}"/>
          </ac:spMkLst>
        </pc:spChg>
      </pc:sldChg>
      <pc:sldChg chg="modSp new mod">
        <pc:chgData name="Schubert, Keith" userId="f9816f59-b8ad-4b7e-91e8-6de7e0b5e588" providerId="ADAL" clId="{FEFBF146-7AE3-44AB-B795-D9158E00E5E8}" dt="2023-08-28T14:20:13.146" v="98" actId="20577"/>
        <pc:sldMkLst>
          <pc:docMk/>
          <pc:sldMk cId="3800154589" sldId="263"/>
        </pc:sldMkLst>
        <pc:spChg chg="mod">
          <ac:chgData name="Schubert, Keith" userId="f9816f59-b8ad-4b7e-91e8-6de7e0b5e588" providerId="ADAL" clId="{FEFBF146-7AE3-44AB-B795-D9158E00E5E8}" dt="2023-08-28T14:20:13.146" v="98" actId="20577"/>
          <ac:spMkLst>
            <pc:docMk/>
            <pc:sldMk cId="3800154589" sldId="263"/>
            <ac:spMk id="2" creationId="{1580E5D6-9170-314F-D6F6-7EB0B1798A4C}"/>
          </ac:spMkLst>
        </pc:spChg>
      </pc:sldChg>
      <pc:sldChg chg="modSp new mod">
        <pc:chgData name="Schubert, Keith" userId="f9816f59-b8ad-4b7e-91e8-6de7e0b5e588" providerId="ADAL" clId="{FEFBF146-7AE3-44AB-B795-D9158E00E5E8}" dt="2023-08-28T14:20:27.654" v="108" actId="20577"/>
        <pc:sldMkLst>
          <pc:docMk/>
          <pc:sldMk cId="3669063756" sldId="264"/>
        </pc:sldMkLst>
        <pc:spChg chg="mod">
          <ac:chgData name="Schubert, Keith" userId="f9816f59-b8ad-4b7e-91e8-6de7e0b5e588" providerId="ADAL" clId="{FEFBF146-7AE3-44AB-B795-D9158E00E5E8}" dt="2023-08-28T14:20:27.654" v="108" actId="20577"/>
          <ac:spMkLst>
            <pc:docMk/>
            <pc:sldMk cId="3669063756" sldId="264"/>
            <ac:spMk id="2" creationId="{CD47A246-1324-EB49-BD6D-E87DC8478B3E}"/>
          </ac:spMkLst>
        </pc:spChg>
      </pc:sldChg>
      <pc:sldChg chg="modSp new mod">
        <pc:chgData name="Schubert, Keith" userId="f9816f59-b8ad-4b7e-91e8-6de7e0b5e588" providerId="ADAL" clId="{FEFBF146-7AE3-44AB-B795-D9158E00E5E8}" dt="2023-08-28T14:20:48.757" v="126" actId="20577"/>
        <pc:sldMkLst>
          <pc:docMk/>
          <pc:sldMk cId="2972082196" sldId="265"/>
        </pc:sldMkLst>
        <pc:spChg chg="mod">
          <ac:chgData name="Schubert, Keith" userId="f9816f59-b8ad-4b7e-91e8-6de7e0b5e588" providerId="ADAL" clId="{FEFBF146-7AE3-44AB-B795-D9158E00E5E8}" dt="2023-08-28T14:20:48.757" v="126" actId="20577"/>
          <ac:spMkLst>
            <pc:docMk/>
            <pc:sldMk cId="2972082196" sldId="265"/>
            <ac:spMk id="2" creationId="{A1DD751C-0088-FFD5-2818-00F8E8E32CDE}"/>
          </ac:spMkLst>
        </pc:spChg>
      </pc:sldChg>
      <pc:sldChg chg="modSp new mod">
        <pc:chgData name="Schubert, Keith" userId="f9816f59-b8ad-4b7e-91e8-6de7e0b5e588" providerId="ADAL" clId="{FEFBF146-7AE3-44AB-B795-D9158E00E5E8}" dt="2023-08-28T14:21:03.994" v="140" actId="20577"/>
        <pc:sldMkLst>
          <pc:docMk/>
          <pc:sldMk cId="2515608390" sldId="266"/>
        </pc:sldMkLst>
        <pc:spChg chg="mod">
          <ac:chgData name="Schubert, Keith" userId="f9816f59-b8ad-4b7e-91e8-6de7e0b5e588" providerId="ADAL" clId="{FEFBF146-7AE3-44AB-B795-D9158E00E5E8}" dt="2023-08-28T14:21:03.994" v="140" actId="20577"/>
          <ac:spMkLst>
            <pc:docMk/>
            <pc:sldMk cId="2515608390" sldId="266"/>
            <ac:spMk id="2" creationId="{E368C6C7-9790-CBC8-5974-50FF9F0E0A45}"/>
          </ac:spMkLst>
        </pc:spChg>
      </pc:sldChg>
      <pc:sldChg chg="modSp new mod ord">
        <pc:chgData name="Schubert, Keith" userId="f9816f59-b8ad-4b7e-91e8-6de7e0b5e588" providerId="ADAL" clId="{FEFBF146-7AE3-44AB-B795-D9158E00E5E8}" dt="2023-08-28T14:21:19.505" v="149"/>
        <pc:sldMkLst>
          <pc:docMk/>
          <pc:sldMk cId="3222077715" sldId="267"/>
        </pc:sldMkLst>
        <pc:spChg chg="mod">
          <ac:chgData name="Schubert, Keith" userId="f9816f59-b8ad-4b7e-91e8-6de7e0b5e588" providerId="ADAL" clId="{FEFBF146-7AE3-44AB-B795-D9158E00E5E8}" dt="2023-08-28T14:21:10.852" v="147" actId="20577"/>
          <ac:spMkLst>
            <pc:docMk/>
            <pc:sldMk cId="3222077715" sldId="267"/>
            <ac:spMk id="2" creationId="{ED3002FA-AC9E-9B97-28F5-D4EC2D8AFF3B}"/>
          </ac:spMkLst>
        </pc:spChg>
      </pc:sldChg>
      <pc:sldChg chg="new ord">
        <pc:chgData name="Schubert, Keith" userId="f9816f59-b8ad-4b7e-91e8-6de7e0b5e588" providerId="ADAL" clId="{FEFBF146-7AE3-44AB-B795-D9158E00E5E8}" dt="2023-08-28T14:21:37.366" v="152"/>
        <pc:sldMkLst>
          <pc:docMk/>
          <pc:sldMk cId="3682461349" sldId="268"/>
        </pc:sldMkLst>
      </pc:sldChg>
      <pc:sldChg chg="new ord">
        <pc:chgData name="Schubert, Keith" userId="f9816f59-b8ad-4b7e-91e8-6de7e0b5e588" providerId="ADAL" clId="{FEFBF146-7AE3-44AB-B795-D9158E00E5E8}" dt="2023-08-28T14:21:46.926" v="155"/>
        <pc:sldMkLst>
          <pc:docMk/>
          <pc:sldMk cId="2187085868" sldId="269"/>
        </pc:sldMkLst>
      </pc:sldChg>
      <pc:sldChg chg="new ord">
        <pc:chgData name="Schubert, Keith" userId="f9816f59-b8ad-4b7e-91e8-6de7e0b5e588" providerId="ADAL" clId="{FEFBF146-7AE3-44AB-B795-D9158E00E5E8}" dt="2023-08-28T14:21:52.264" v="158"/>
        <pc:sldMkLst>
          <pc:docMk/>
          <pc:sldMk cId="48391111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7B6F-1CC5-C953-6A4F-5033530F7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99173-AC94-7E80-4B7B-96E6C2DF7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FAA3B-7A74-9DE1-E6AB-E63B643A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6EB-7A96-44BC-98DC-B5DC45EE6639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E5D5-5A3E-4256-6500-EC9E9E2F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CD669-0B01-E3E7-C9ED-43D56893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7DFC-513C-42B2-A428-6B972D82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2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9723-A13A-6F94-2F5B-C44F5403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480F8-0C8F-0D46-0EDA-4B9011459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A0D66-568A-1C8A-65C6-BD8391EE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6EB-7A96-44BC-98DC-B5DC45EE6639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6EBE1-A546-E7EF-60D0-E6D6144F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CADA7-D4CB-3690-3AE7-6667C849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7DFC-513C-42B2-A428-6B972D82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8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84E5EF-5871-4800-D07F-06D561481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89AA0-438E-3936-C988-4B89F2CD6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373EF-674C-911A-E242-32CD49F4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6EB-7A96-44BC-98DC-B5DC45EE6639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A189B-EED0-B97F-BB20-1D34CBCF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8837-9B4D-DED0-5928-080AFAC4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7DFC-513C-42B2-A428-6B972D82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EE80-CBD0-A150-CD55-5C065605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84E05-79D5-F446-F3B1-9DD35D44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45DED-A5A7-5609-74AE-FF7F0D06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6EB-7A96-44BC-98DC-B5DC45EE6639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52602-71E9-732E-F53C-BD364C39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61C1-A6F9-E613-9ABB-54CA2058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7DFC-513C-42B2-A428-6B972D82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9AD1-EC4C-E107-3905-AA1AE54B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97D0B-F328-FED5-4132-87ED608CB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FD993-3F43-73F8-F1BC-E5356879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6EB-7A96-44BC-98DC-B5DC45EE6639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BB71C-DC18-D802-C1A3-7EF3ADC1B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5CDD-9AE0-E6E0-6AA5-7F40257F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7DFC-513C-42B2-A428-6B972D82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6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744C-FB91-8D18-AFF3-94D2569E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CA335-9B52-42D2-34CD-460B77846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A5362-0080-DE56-C74A-9A6BE7406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9EB44-1B79-C14C-E97B-097A8155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6EB-7A96-44BC-98DC-B5DC45EE6639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4A934-BA5B-609C-0029-B9788A33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E45AC-0E4C-23C3-A639-610A0725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7DFC-513C-42B2-A428-6B972D82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0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C73F-51DB-CE50-0BD7-A95DE754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FE4B7-2E50-9F85-D50D-D611B2648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E338F-0275-9FD1-1BAC-4125AA5C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47707-7C1C-3523-CA9F-619257DE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7C4E6-CC44-CEA0-0D94-9D142EA30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218794-9645-1F80-1701-AA27D3B8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6EB-7A96-44BC-98DC-B5DC45EE6639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B0F3F-B326-5C36-A5F8-C0A773F8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E59FE-8087-A49D-CE67-3BD29105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7DFC-513C-42B2-A428-6B972D82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9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4A27-6F71-404A-6E5E-5133C85B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AFCD6-09A8-D1DD-62E3-32D3E0BD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6EB-7A96-44BC-98DC-B5DC45EE6639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D3E15-5F23-E1F3-E9E3-49B40269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05E4F-704A-C324-BE81-2CBBBB86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7DFC-513C-42B2-A428-6B972D82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4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BDC18-5193-441F-5566-BF0EAAC1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6EB-7A96-44BC-98DC-B5DC45EE6639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FC79D-64B3-7334-22B8-F496F437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2C344-088D-2791-AB94-FB5903BE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7DFC-513C-42B2-A428-6B972D82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5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9FDE-DA87-3D5B-3FD9-D2A1EFD8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23496-4CDC-9D9D-D8A8-E67FE1274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C910C-E764-55DD-1D81-6F6930770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54E95-D022-1000-077A-6B238598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6EB-7A96-44BC-98DC-B5DC45EE6639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9F2EF-020E-19A7-45A3-A2A793B6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CE288-73C2-B356-42B7-A836EE92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7DFC-513C-42B2-A428-6B972D82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0AF74-F1F0-2F9A-41EA-F0E3D7D7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CC5CE-2EA9-0C93-B78A-387D5188F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612EA-620A-E160-7329-93DB92C3D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BA7D6-69A0-D893-33B1-7391207D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6EB-7A96-44BC-98DC-B5DC45EE6639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523B3-A4BB-3D79-C4EE-33CBFDC7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26141-8610-EC29-0B4A-CD7771B2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7DFC-513C-42B2-A428-6B972D82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6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F1435-BD9B-740B-457C-16FF4365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3B260-D27D-A25E-B32C-1B09398AA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7195B-536B-7165-9C69-C39692AE6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666EB-7A96-44BC-98DC-B5DC45EE6639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C3327-F1BC-6EB6-30F4-C93C08A5C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6811A-8731-44B0-2C03-900B74424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D7DFC-513C-42B2-A428-6B972D82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5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3318AEF-5C48-F616-B5D7-DF161E36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47" y="981075"/>
            <a:ext cx="8648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87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E5D6-9170-314F-D6F6-7EB0B179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Tabernacle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8F4DCB-4D31-F4B4-F436-D56BB0254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400"/>
            <a:ext cx="7200900" cy="47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8F3AD22-0598-0C3A-865B-5A8F01E5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0"/>
            <a:ext cx="49911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 descr="A chart of different colored stones&#10;&#10;Description automatically generated with medium confidence">
            <a:extLst>
              <a:ext uri="{FF2B5EF4-FFF2-40B4-BE49-F238E27FC236}">
                <a16:creationId xmlns:a16="http://schemas.microsoft.com/office/drawing/2014/main" id="{C458F341-3948-72A9-5491-B953AD2D08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109"/>
          <a:stretch/>
        </p:blipFill>
        <p:spPr>
          <a:xfrm>
            <a:off x="7200901" y="3318641"/>
            <a:ext cx="2952749" cy="353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5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E5D6-9170-314F-D6F6-7EB0B179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428" y="2766218"/>
            <a:ext cx="5885657" cy="1325563"/>
          </a:xfrm>
        </p:spPr>
        <p:txBody>
          <a:bodyPr/>
          <a:lstStyle/>
          <a:p>
            <a:r>
              <a:rPr lang="en-US" dirty="0"/>
              <a:t>Tabernacle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56787D2-AB9F-E816-0383-E9A3881F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7" y="-1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67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3EB5-DB3E-06D5-650E-DA41FA54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Leviticus Chiastic Structure (Michael Morales)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185BC-24DF-4FC0-42D0-5D7B7EBE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effectLst/>
              </a:rPr>
              <a:t>Lev 1-7 Sacrifices (Burnt, Grain, Peace, Sin, Guilt offerings, </a:t>
            </a:r>
            <a:r>
              <a:rPr lang="en-US" sz="2000" b="0" i="0" dirty="0">
                <a:effectLst/>
              </a:rPr>
              <a:t>Num 15:29-30</a:t>
            </a:r>
            <a:r>
              <a:rPr lang="en-US" b="0" i="0" dirty="0">
                <a:effectLst/>
              </a:rPr>
              <a:t>)</a:t>
            </a:r>
          </a:p>
          <a:p>
            <a:pPr lvl="1"/>
            <a:r>
              <a:rPr lang="en-US" sz="2800" dirty="0"/>
              <a:t>Lev 8-10</a:t>
            </a:r>
            <a:r>
              <a:rPr lang="en-US" sz="2800" b="0" i="0" dirty="0">
                <a:effectLst/>
              </a:rPr>
              <a:t> Institution of the Priesthood</a:t>
            </a:r>
          </a:p>
          <a:p>
            <a:pPr lvl="2"/>
            <a:r>
              <a:rPr lang="en-US" sz="2800" b="0" i="0" dirty="0">
                <a:effectLst/>
              </a:rPr>
              <a:t>Lev 11-15 Laws of impurity</a:t>
            </a:r>
          </a:p>
          <a:p>
            <a:pPr lvl="3"/>
            <a:r>
              <a:rPr lang="en-US" sz="2800" b="0" i="0" dirty="0">
                <a:effectLst/>
              </a:rPr>
              <a:t>Lev 16 Day of Atonement</a:t>
            </a:r>
          </a:p>
          <a:p>
            <a:pPr lvl="2"/>
            <a:r>
              <a:rPr lang="en-US" sz="2800" dirty="0"/>
              <a:t>Lev 17-20 Holy/Profane</a:t>
            </a:r>
          </a:p>
          <a:p>
            <a:pPr lvl="1"/>
            <a:r>
              <a:rPr lang="en-US" sz="2800" dirty="0"/>
              <a:t>Lev 21-22 Legislation for Priesthood</a:t>
            </a:r>
          </a:p>
          <a:p>
            <a:r>
              <a:rPr lang="en-US" dirty="0"/>
              <a:t>Lev 23-27 Festivals/Sacred Time</a:t>
            </a:r>
          </a:p>
        </p:txBody>
      </p:sp>
    </p:spTree>
    <p:extLst>
      <p:ext uri="{BB962C8B-B14F-4D97-AF65-F5344CB8AC3E}">
        <p14:creationId xmlns:p14="http://schemas.microsoft.com/office/powerpoint/2010/main" val="368246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9D54-E1DB-9A8B-247B-CACD3732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2A883-04C1-E2E1-847A-D393A6ED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14F069-2865-3AEF-D0EC-E1D4FAA5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0"/>
            <a:ext cx="620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1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E48B-3BAB-4FCE-0C1F-06880B03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5BA4F-A1EA-AC68-1987-C333A71C7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Exodus 19 – Numbers 10 Israel encamped at Sinai</a:t>
            </a:r>
          </a:p>
          <a:p>
            <a:endParaRPr lang="en-US" dirty="0"/>
          </a:p>
          <a:p>
            <a:r>
              <a:rPr lang="en-US" dirty="0"/>
              <a:t>Numbers 1-10:10 Prepare for the journey</a:t>
            </a:r>
          </a:p>
          <a:p>
            <a:r>
              <a:rPr lang="en-US" dirty="0"/>
              <a:t>Numbers 10:1-20:13 Sinai to </a:t>
            </a:r>
            <a:r>
              <a:rPr lang="en-US" dirty="0" err="1"/>
              <a:t>Kedesh</a:t>
            </a:r>
            <a:endParaRPr lang="en-US" dirty="0"/>
          </a:p>
          <a:p>
            <a:r>
              <a:rPr lang="en-US" dirty="0"/>
              <a:t>Numbers 20:14 -25:18 </a:t>
            </a:r>
            <a:r>
              <a:rPr lang="en-US" dirty="0" err="1"/>
              <a:t>Kedesh</a:t>
            </a:r>
            <a:r>
              <a:rPr lang="en-US" dirty="0"/>
              <a:t> to Moab</a:t>
            </a:r>
          </a:p>
          <a:p>
            <a:r>
              <a:rPr lang="en-US" dirty="0"/>
              <a:t>Numbers 26-36 Prepare to enter the land</a:t>
            </a:r>
          </a:p>
          <a:p>
            <a:endParaRPr lang="en-US" dirty="0"/>
          </a:p>
          <a:p>
            <a:r>
              <a:rPr lang="en-US" dirty="0"/>
              <a:t>Numbers 1, 26 two censuses</a:t>
            </a:r>
          </a:p>
        </p:txBody>
      </p:sp>
    </p:spTree>
    <p:extLst>
      <p:ext uri="{BB962C8B-B14F-4D97-AF65-F5344CB8AC3E}">
        <p14:creationId xmlns:p14="http://schemas.microsoft.com/office/powerpoint/2010/main" val="218708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F9FA-C7DC-D2A1-4D8D-086A5758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719"/>
            <a:ext cx="3048000" cy="1325563"/>
          </a:xfrm>
        </p:spPr>
        <p:txBody>
          <a:bodyPr/>
          <a:lstStyle/>
          <a:p>
            <a:r>
              <a:rPr lang="en-US" dirty="0"/>
              <a:t>Desert wandering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B37B2-1C32-5F51-5506-1C834540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29001"/>
            <a:ext cx="30480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Head to Kadesh Barnea and send scouts</a:t>
            </a:r>
          </a:p>
          <a:p>
            <a:r>
              <a:rPr lang="en-US" dirty="0"/>
              <a:t>2 good reports, 10 bad, people rebelled and walked in desert 1 year for each day of scouting, till all those who rebelled were dead.</a:t>
            </a:r>
          </a:p>
        </p:txBody>
      </p:sp>
      <p:pic>
        <p:nvPicPr>
          <p:cNvPr id="5" name="Picture 4" descr="A map of the bible&#10;&#10;Description automatically generated">
            <a:extLst>
              <a:ext uri="{FF2B5EF4-FFF2-40B4-BE49-F238E27FC236}">
                <a16:creationId xmlns:a16="http://schemas.microsoft.com/office/drawing/2014/main" id="{429C5B67-6D9C-0F51-3BE6-AAB6AFB7A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7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425664-A06B-EB14-C5F6-E34D821AD81D}"/>
              </a:ext>
            </a:extLst>
          </p:cNvPr>
          <p:cNvSpPr/>
          <p:nvPr/>
        </p:nvSpPr>
        <p:spPr>
          <a:xfrm>
            <a:off x="0" y="0"/>
            <a:ext cx="6226629" cy="6858000"/>
          </a:xfrm>
          <a:prstGeom prst="rect">
            <a:avLst/>
          </a:prstGeom>
          <a:solidFill>
            <a:srgbClr val="EEEABB"/>
          </a:solidFill>
          <a:ln>
            <a:solidFill>
              <a:srgbClr val="EEEA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map&#10;&#10;Description automatically generated">
            <a:extLst>
              <a:ext uri="{FF2B5EF4-FFF2-40B4-BE49-F238E27FC236}">
                <a16:creationId xmlns:a16="http://schemas.microsoft.com/office/drawing/2014/main" id="{448C8B13-4E36-7373-EFE0-5376B509C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A5C66-4A47-CFD3-1FAD-1232C2C2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72543" cy="1325563"/>
          </a:xfrm>
        </p:spPr>
        <p:txBody>
          <a:bodyPr/>
          <a:lstStyle/>
          <a:p>
            <a:r>
              <a:rPr lang="en-US" dirty="0"/>
              <a:t>Spies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B027-209B-33CE-8C77-B9514A88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7414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Lebo</a:t>
            </a:r>
            <a:r>
              <a:rPr lang="en-US" dirty="0"/>
              <a:t> Hamath </a:t>
            </a:r>
          </a:p>
          <a:p>
            <a:r>
              <a:rPr lang="en-US" dirty="0" err="1"/>
              <a:t>Laish</a:t>
            </a:r>
            <a:endParaRPr lang="en-US" dirty="0"/>
          </a:p>
          <a:p>
            <a:r>
              <a:rPr lang="en-US" dirty="0"/>
              <a:t>Hazor</a:t>
            </a:r>
          </a:p>
          <a:p>
            <a:r>
              <a:rPr lang="en-US" dirty="0" err="1"/>
              <a:t>Rehob</a:t>
            </a:r>
            <a:r>
              <a:rPr lang="en-US" dirty="0"/>
              <a:t>?</a:t>
            </a:r>
          </a:p>
          <a:p>
            <a:r>
              <a:rPr lang="en-US" dirty="0"/>
              <a:t>Beth Shan</a:t>
            </a:r>
          </a:p>
          <a:p>
            <a:r>
              <a:rPr lang="en-US" dirty="0"/>
              <a:t>Shechem</a:t>
            </a:r>
          </a:p>
          <a:p>
            <a:r>
              <a:rPr lang="en-US" dirty="0"/>
              <a:t>Bethel</a:t>
            </a:r>
          </a:p>
          <a:p>
            <a:r>
              <a:rPr lang="en-US" dirty="0"/>
              <a:t>Jerusalem</a:t>
            </a:r>
          </a:p>
          <a:p>
            <a:r>
              <a:rPr lang="en-US" dirty="0"/>
              <a:t>Hebron</a:t>
            </a:r>
          </a:p>
          <a:p>
            <a:r>
              <a:rPr lang="en-US" dirty="0"/>
              <a:t>Beersheba</a:t>
            </a:r>
          </a:p>
          <a:p>
            <a:r>
              <a:rPr lang="en-US" dirty="0"/>
              <a:t>Kadesh Barnea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2950535D-AE0C-5B49-2286-A246AA5D6C6F}"/>
              </a:ext>
            </a:extLst>
          </p:cNvPr>
          <p:cNvSpPr/>
          <p:nvPr/>
        </p:nvSpPr>
        <p:spPr>
          <a:xfrm>
            <a:off x="8621485" y="5849257"/>
            <a:ext cx="232229" cy="174172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342961F-2EA8-16E7-4335-F6B6206B3CB9}"/>
              </a:ext>
            </a:extLst>
          </p:cNvPr>
          <p:cNvSpPr/>
          <p:nvPr/>
        </p:nvSpPr>
        <p:spPr>
          <a:xfrm>
            <a:off x="9158514" y="4622800"/>
            <a:ext cx="232229" cy="174172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FAA1857-089C-17FC-1CC4-F6D6C4BD45AA}"/>
              </a:ext>
            </a:extLst>
          </p:cNvPr>
          <p:cNvSpPr/>
          <p:nvPr/>
        </p:nvSpPr>
        <p:spPr>
          <a:xfrm>
            <a:off x="9746395" y="4095638"/>
            <a:ext cx="232229" cy="174172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FD61D2B4-B89B-0B8E-0811-7317D9997F47}"/>
              </a:ext>
            </a:extLst>
          </p:cNvPr>
          <p:cNvSpPr/>
          <p:nvPr/>
        </p:nvSpPr>
        <p:spPr>
          <a:xfrm>
            <a:off x="9985684" y="3461657"/>
            <a:ext cx="232229" cy="1741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CB2B5EF1-7E2B-6942-6D21-30BBD9888DAA}"/>
              </a:ext>
            </a:extLst>
          </p:cNvPr>
          <p:cNvSpPr/>
          <p:nvPr/>
        </p:nvSpPr>
        <p:spPr>
          <a:xfrm>
            <a:off x="10196286" y="2387600"/>
            <a:ext cx="232229" cy="1741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67FDA31-1213-BD5F-EB8E-727F027CE040}"/>
              </a:ext>
            </a:extLst>
          </p:cNvPr>
          <p:cNvSpPr/>
          <p:nvPr/>
        </p:nvSpPr>
        <p:spPr>
          <a:xfrm>
            <a:off x="10072913" y="2968171"/>
            <a:ext cx="232229" cy="1741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8DED0BE-958F-B2DC-304F-33E79EB796A3}"/>
              </a:ext>
            </a:extLst>
          </p:cNvPr>
          <p:cNvSpPr/>
          <p:nvPr/>
        </p:nvSpPr>
        <p:spPr>
          <a:xfrm>
            <a:off x="7300686" y="-72571"/>
            <a:ext cx="4325257" cy="5152571"/>
          </a:xfrm>
          <a:custGeom>
            <a:avLst/>
            <a:gdLst>
              <a:gd name="connsiteX0" fmla="*/ 0 w 4325257"/>
              <a:gd name="connsiteY0" fmla="*/ 5152571 h 5152571"/>
              <a:gd name="connsiteX1" fmla="*/ 101600 w 4325257"/>
              <a:gd name="connsiteY1" fmla="*/ 5138057 h 5152571"/>
              <a:gd name="connsiteX2" fmla="*/ 159657 w 4325257"/>
              <a:gd name="connsiteY2" fmla="*/ 5109028 h 5152571"/>
              <a:gd name="connsiteX3" fmla="*/ 203200 w 4325257"/>
              <a:gd name="connsiteY3" fmla="*/ 5094514 h 5152571"/>
              <a:gd name="connsiteX4" fmla="*/ 261257 w 4325257"/>
              <a:gd name="connsiteY4" fmla="*/ 5065485 h 5152571"/>
              <a:gd name="connsiteX5" fmla="*/ 348343 w 4325257"/>
              <a:gd name="connsiteY5" fmla="*/ 5036457 h 5152571"/>
              <a:gd name="connsiteX6" fmla="*/ 508000 w 4325257"/>
              <a:gd name="connsiteY6" fmla="*/ 4992914 h 5152571"/>
              <a:gd name="connsiteX7" fmla="*/ 595085 w 4325257"/>
              <a:gd name="connsiteY7" fmla="*/ 4949371 h 5152571"/>
              <a:gd name="connsiteX8" fmla="*/ 653143 w 4325257"/>
              <a:gd name="connsiteY8" fmla="*/ 4934857 h 5152571"/>
              <a:gd name="connsiteX9" fmla="*/ 754743 w 4325257"/>
              <a:gd name="connsiteY9" fmla="*/ 4847771 h 5152571"/>
              <a:gd name="connsiteX10" fmla="*/ 885371 w 4325257"/>
              <a:gd name="connsiteY10" fmla="*/ 4760685 h 5152571"/>
              <a:gd name="connsiteX11" fmla="*/ 928914 w 4325257"/>
              <a:gd name="connsiteY11" fmla="*/ 4731657 h 5152571"/>
              <a:gd name="connsiteX12" fmla="*/ 1045028 w 4325257"/>
              <a:gd name="connsiteY12" fmla="*/ 4644571 h 5152571"/>
              <a:gd name="connsiteX13" fmla="*/ 1117600 w 4325257"/>
              <a:gd name="connsiteY13" fmla="*/ 4528457 h 5152571"/>
              <a:gd name="connsiteX14" fmla="*/ 1175657 w 4325257"/>
              <a:gd name="connsiteY14" fmla="*/ 4470400 h 5152571"/>
              <a:gd name="connsiteX15" fmla="*/ 1306285 w 4325257"/>
              <a:gd name="connsiteY15" fmla="*/ 4310742 h 5152571"/>
              <a:gd name="connsiteX16" fmla="*/ 1349828 w 4325257"/>
              <a:gd name="connsiteY16" fmla="*/ 4267200 h 5152571"/>
              <a:gd name="connsiteX17" fmla="*/ 1393371 w 4325257"/>
              <a:gd name="connsiteY17" fmla="*/ 4194628 h 5152571"/>
              <a:gd name="connsiteX18" fmla="*/ 1436914 w 4325257"/>
              <a:gd name="connsiteY18" fmla="*/ 4165600 h 5152571"/>
              <a:gd name="connsiteX19" fmla="*/ 1494971 w 4325257"/>
              <a:gd name="connsiteY19" fmla="*/ 4122057 h 5152571"/>
              <a:gd name="connsiteX20" fmla="*/ 1553028 w 4325257"/>
              <a:gd name="connsiteY20" fmla="*/ 4020457 h 5152571"/>
              <a:gd name="connsiteX21" fmla="*/ 1596571 w 4325257"/>
              <a:gd name="connsiteY21" fmla="*/ 3976914 h 5152571"/>
              <a:gd name="connsiteX22" fmla="*/ 1611085 w 4325257"/>
              <a:gd name="connsiteY22" fmla="*/ 3904342 h 5152571"/>
              <a:gd name="connsiteX23" fmla="*/ 1654628 w 4325257"/>
              <a:gd name="connsiteY23" fmla="*/ 3875314 h 5152571"/>
              <a:gd name="connsiteX24" fmla="*/ 1669143 w 4325257"/>
              <a:gd name="connsiteY24" fmla="*/ 3788228 h 5152571"/>
              <a:gd name="connsiteX25" fmla="*/ 1698171 w 4325257"/>
              <a:gd name="connsiteY25" fmla="*/ 3701142 h 5152571"/>
              <a:gd name="connsiteX26" fmla="*/ 1770743 w 4325257"/>
              <a:gd name="connsiteY26" fmla="*/ 3599542 h 5152571"/>
              <a:gd name="connsiteX27" fmla="*/ 1828800 w 4325257"/>
              <a:gd name="connsiteY27" fmla="*/ 3497942 h 5152571"/>
              <a:gd name="connsiteX28" fmla="*/ 1915885 w 4325257"/>
              <a:gd name="connsiteY28" fmla="*/ 3512457 h 5152571"/>
              <a:gd name="connsiteX29" fmla="*/ 1959428 w 4325257"/>
              <a:gd name="connsiteY29" fmla="*/ 3526971 h 5152571"/>
              <a:gd name="connsiteX30" fmla="*/ 2075543 w 4325257"/>
              <a:gd name="connsiteY30" fmla="*/ 3541485 h 5152571"/>
              <a:gd name="connsiteX31" fmla="*/ 2133600 w 4325257"/>
              <a:gd name="connsiteY31" fmla="*/ 3570514 h 5152571"/>
              <a:gd name="connsiteX32" fmla="*/ 2307771 w 4325257"/>
              <a:gd name="connsiteY32" fmla="*/ 3454400 h 5152571"/>
              <a:gd name="connsiteX33" fmla="*/ 2322285 w 4325257"/>
              <a:gd name="connsiteY33" fmla="*/ 3381828 h 5152571"/>
              <a:gd name="connsiteX34" fmla="*/ 2336800 w 4325257"/>
              <a:gd name="connsiteY34" fmla="*/ 3294742 h 5152571"/>
              <a:gd name="connsiteX35" fmla="*/ 2365828 w 4325257"/>
              <a:gd name="connsiteY35" fmla="*/ 3178628 h 5152571"/>
              <a:gd name="connsiteX36" fmla="*/ 2380343 w 4325257"/>
              <a:gd name="connsiteY36" fmla="*/ 2844800 h 5152571"/>
              <a:gd name="connsiteX37" fmla="*/ 2409371 w 4325257"/>
              <a:gd name="connsiteY37" fmla="*/ 2786742 h 5152571"/>
              <a:gd name="connsiteX38" fmla="*/ 2423885 w 4325257"/>
              <a:gd name="connsiteY38" fmla="*/ 2656114 h 5152571"/>
              <a:gd name="connsiteX39" fmla="*/ 2481943 w 4325257"/>
              <a:gd name="connsiteY39" fmla="*/ 2409371 h 5152571"/>
              <a:gd name="connsiteX40" fmla="*/ 2510971 w 4325257"/>
              <a:gd name="connsiteY40" fmla="*/ 2365828 h 5152571"/>
              <a:gd name="connsiteX41" fmla="*/ 2510971 w 4325257"/>
              <a:gd name="connsiteY41" fmla="*/ 2177142 h 5152571"/>
              <a:gd name="connsiteX42" fmla="*/ 2481943 w 4325257"/>
              <a:gd name="connsiteY42" fmla="*/ 2119085 h 5152571"/>
              <a:gd name="connsiteX43" fmla="*/ 2496457 w 4325257"/>
              <a:gd name="connsiteY43" fmla="*/ 2061028 h 5152571"/>
              <a:gd name="connsiteX44" fmla="*/ 2540000 w 4325257"/>
              <a:gd name="connsiteY44" fmla="*/ 2046514 h 5152571"/>
              <a:gd name="connsiteX45" fmla="*/ 2598057 w 4325257"/>
              <a:gd name="connsiteY45" fmla="*/ 2017485 h 5152571"/>
              <a:gd name="connsiteX46" fmla="*/ 2714171 w 4325257"/>
              <a:gd name="connsiteY46" fmla="*/ 1886857 h 5152571"/>
              <a:gd name="connsiteX47" fmla="*/ 2757714 w 4325257"/>
              <a:gd name="connsiteY47" fmla="*/ 1857828 h 5152571"/>
              <a:gd name="connsiteX48" fmla="*/ 2830285 w 4325257"/>
              <a:gd name="connsiteY48" fmla="*/ 1799771 h 5152571"/>
              <a:gd name="connsiteX49" fmla="*/ 2902857 w 4325257"/>
              <a:gd name="connsiteY49" fmla="*/ 1741714 h 5152571"/>
              <a:gd name="connsiteX50" fmla="*/ 3004457 w 4325257"/>
              <a:gd name="connsiteY50" fmla="*/ 1683657 h 5152571"/>
              <a:gd name="connsiteX51" fmla="*/ 3048000 w 4325257"/>
              <a:gd name="connsiteY51" fmla="*/ 1640114 h 5152571"/>
              <a:gd name="connsiteX52" fmla="*/ 3077028 w 4325257"/>
              <a:gd name="connsiteY52" fmla="*/ 1596571 h 5152571"/>
              <a:gd name="connsiteX53" fmla="*/ 3120571 w 4325257"/>
              <a:gd name="connsiteY53" fmla="*/ 1567542 h 5152571"/>
              <a:gd name="connsiteX54" fmla="*/ 3207657 w 4325257"/>
              <a:gd name="connsiteY54" fmla="*/ 1480457 h 5152571"/>
              <a:gd name="connsiteX55" fmla="*/ 3265714 w 4325257"/>
              <a:gd name="connsiteY55" fmla="*/ 1393371 h 5152571"/>
              <a:gd name="connsiteX56" fmla="*/ 3309257 w 4325257"/>
              <a:gd name="connsiteY56" fmla="*/ 1306285 h 5152571"/>
              <a:gd name="connsiteX57" fmla="*/ 3352800 w 4325257"/>
              <a:gd name="connsiteY57" fmla="*/ 1204685 h 5152571"/>
              <a:gd name="connsiteX58" fmla="*/ 3425371 w 4325257"/>
              <a:gd name="connsiteY58" fmla="*/ 1161142 h 5152571"/>
              <a:gd name="connsiteX59" fmla="*/ 3454400 w 4325257"/>
              <a:gd name="connsiteY59" fmla="*/ 1088571 h 5152571"/>
              <a:gd name="connsiteX60" fmla="*/ 3541485 w 4325257"/>
              <a:gd name="connsiteY60" fmla="*/ 1030514 h 5152571"/>
              <a:gd name="connsiteX61" fmla="*/ 3570514 w 4325257"/>
              <a:gd name="connsiteY61" fmla="*/ 972457 h 5152571"/>
              <a:gd name="connsiteX62" fmla="*/ 3585028 w 4325257"/>
              <a:gd name="connsiteY62" fmla="*/ 928914 h 5152571"/>
              <a:gd name="connsiteX63" fmla="*/ 3541485 w 4325257"/>
              <a:gd name="connsiteY63" fmla="*/ 899885 h 5152571"/>
              <a:gd name="connsiteX64" fmla="*/ 3570514 w 4325257"/>
              <a:gd name="connsiteY64" fmla="*/ 798285 h 5152571"/>
              <a:gd name="connsiteX65" fmla="*/ 3585028 w 4325257"/>
              <a:gd name="connsiteY65" fmla="*/ 740228 h 5152571"/>
              <a:gd name="connsiteX66" fmla="*/ 3599543 w 4325257"/>
              <a:gd name="connsiteY66" fmla="*/ 696685 h 5152571"/>
              <a:gd name="connsiteX67" fmla="*/ 3614057 w 4325257"/>
              <a:gd name="connsiteY67" fmla="*/ 580571 h 5152571"/>
              <a:gd name="connsiteX68" fmla="*/ 3628571 w 4325257"/>
              <a:gd name="connsiteY68" fmla="*/ 449942 h 5152571"/>
              <a:gd name="connsiteX69" fmla="*/ 3701143 w 4325257"/>
              <a:gd name="connsiteY69" fmla="*/ 478971 h 5152571"/>
              <a:gd name="connsiteX70" fmla="*/ 3788228 w 4325257"/>
              <a:gd name="connsiteY70" fmla="*/ 508000 h 5152571"/>
              <a:gd name="connsiteX71" fmla="*/ 4034971 w 4325257"/>
              <a:gd name="connsiteY71" fmla="*/ 246742 h 5152571"/>
              <a:gd name="connsiteX72" fmla="*/ 4107543 w 4325257"/>
              <a:gd name="connsiteY72" fmla="*/ 188685 h 5152571"/>
              <a:gd name="connsiteX73" fmla="*/ 4223657 w 4325257"/>
              <a:gd name="connsiteY73" fmla="*/ 72571 h 5152571"/>
              <a:gd name="connsiteX74" fmla="*/ 4267200 w 4325257"/>
              <a:gd name="connsiteY74" fmla="*/ 29028 h 5152571"/>
              <a:gd name="connsiteX75" fmla="*/ 4325257 w 4325257"/>
              <a:gd name="connsiteY75" fmla="*/ 0 h 515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325257" h="5152571">
                <a:moveTo>
                  <a:pt x="0" y="5152571"/>
                </a:moveTo>
                <a:cubicBezTo>
                  <a:pt x="33867" y="5147733"/>
                  <a:pt x="68595" y="5147058"/>
                  <a:pt x="101600" y="5138057"/>
                </a:cubicBezTo>
                <a:cubicBezTo>
                  <a:pt x="122474" y="5132364"/>
                  <a:pt x="139770" y="5117551"/>
                  <a:pt x="159657" y="5109028"/>
                </a:cubicBezTo>
                <a:cubicBezTo>
                  <a:pt x="173719" y="5103001"/>
                  <a:pt x="189138" y="5100541"/>
                  <a:pt x="203200" y="5094514"/>
                </a:cubicBezTo>
                <a:cubicBezTo>
                  <a:pt x="223087" y="5085991"/>
                  <a:pt x="241168" y="5073521"/>
                  <a:pt x="261257" y="5065485"/>
                </a:cubicBezTo>
                <a:cubicBezTo>
                  <a:pt x="289667" y="5054121"/>
                  <a:pt x="318922" y="5044863"/>
                  <a:pt x="348343" y="5036457"/>
                </a:cubicBezTo>
                <a:cubicBezTo>
                  <a:pt x="469123" y="5001948"/>
                  <a:pt x="415773" y="5015970"/>
                  <a:pt x="508000" y="4992914"/>
                </a:cubicBezTo>
                <a:cubicBezTo>
                  <a:pt x="537028" y="4978400"/>
                  <a:pt x="564952" y="4961424"/>
                  <a:pt x="595085" y="4949371"/>
                </a:cubicBezTo>
                <a:cubicBezTo>
                  <a:pt x="613606" y="4941962"/>
                  <a:pt x="635301" y="4943778"/>
                  <a:pt x="653143" y="4934857"/>
                </a:cubicBezTo>
                <a:cubicBezTo>
                  <a:pt x="704074" y="4909392"/>
                  <a:pt x="714075" y="4882629"/>
                  <a:pt x="754743" y="4847771"/>
                </a:cubicBezTo>
                <a:cubicBezTo>
                  <a:pt x="806772" y="4803174"/>
                  <a:pt x="825405" y="4798163"/>
                  <a:pt x="885371" y="4760685"/>
                </a:cubicBezTo>
                <a:cubicBezTo>
                  <a:pt x="900163" y="4751440"/>
                  <a:pt x="915670" y="4743009"/>
                  <a:pt x="928914" y="4731657"/>
                </a:cubicBezTo>
                <a:cubicBezTo>
                  <a:pt x="1031616" y="4643628"/>
                  <a:pt x="939293" y="4697440"/>
                  <a:pt x="1045028" y="4644571"/>
                </a:cubicBezTo>
                <a:cubicBezTo>
                  <a:pt x="1049379" y="4637320"/>
                  <a:pt x="1102707" y="4545832"/>
                  <a:pt x="1117600" y="4528457"/>
                </a:cubicBezTo>
                <a:cubicBezTo>
                  <a:pt x="1135411" y="4507677"/>
                  <a:pt x="1157733" y="4491082"/>
                  <a:pt x="1175657" y="4470400"/>
                </a:cubicBezTo>
                <a:cubicBezTo>
                  <a:pt x="1220691" y="4418437"/>
                  <a:pt x="1257662" y="4359364"/>
                  <a:pt x="1306285" y="4310742"/>
                </a:cubicBezTo>
                <a:cubicBezTo>
                  <a:pt x="1320799" y="4296228"/>
                  <a:pt x="1337512" y="4283621"/>
                  <a:pt x="1349828" y="4267200"/>
                </a:cubicBezTo>
                <a:cubicBezTo>
                  <a:pt x="1366755" y="4244631"/>
                  <a:pt x="1375012" y="4216047"/>
                  <a:pt x="1393371" y="4194628"/>
                </a:cubicBezTo>
                <a:cubicBezTo>
                  <a:pt x="1404723" y="4181384"/>
                  <a:pt x="1422719" y="4175739"/>
                  <a:pt x="1436914" y="4165600"/>
                </a:cubicBezTo>
                <a:cubicBezTo>
                  <a:pt x="1456599" y="4151540"/>
                  <a:pt x="1475619" y="4136571"/>
                  <a:pt x="1494971" y="4122057"/>
                </a:cubicBezTo>
                <a:cubicBezTo>
                  <a:pt x="1512714" y="4086571"/>
                  <a:pt x="1527387" y="4051227"/>
                  <a:pt x="1553028" y="4020457"/>
                </a:cubicBezTo>
                <a:cubicBezTo>
                  <a:pt x="1566169" y="4004688"/>
                  <a:pt x="1582057" y="3991428"/>
                  <a:pt x="1596571" y="3976914"/>
                </a:cubicBezTo>
                <a:cubicBezTo>
                  <a:pt x="1601409" y="3952723"/>
                  <a:pt x="1598845" y="3925761"/>
                  <a:pt x="1611085" y="3904342"/>
                </a:cubicBezTo>
                <a:cubicBezTo>
                  <a:pt x="1619740" y="3889196"/>
                  <a:pt x="1646827" y="3890916"/>
                  <a:pt x="1654628" y="3875314"/>
                </a:cubicBezTo>
                <a:cubicBezTo>
                  <a:pt x="1667789" y="3848992"/>
                  <a:pt x="1662005" y="3816778"/>
                  <a:pt x="1669143" y="3788228"/>
                </a:cubicBezTo>
                <a:cubicBezTo>
                  <a:pt x="1676564" y="3758543"/>
                  <a:pt x="1684487" y="3728510"/>
                  <a:pt x="1698171" y="3701142"/>
                </a:cubicBezTo>
                <a:cubicBezTo>
                  <a:pt x="1751886" y="3593713"/>
                  <a:pt x="1697190" y="3687806"/>
                  <a:pt x="1770743" y="3599542"/>
                </a:cubicBezTo>
                <a:cubicBezTo>
                  <a:pt x="1796387" y="3568770"/>
                  <a:pt x="1811055" y="3533432"/>
                  <a:pt x="1828800" y="3497942"/>
                </a:cubicBezTo>
                <a:cubicBezTo>
                  <a:pt x="1857828" y="3502780"/>
                  <a:pt x="1887157" y="3506073"/>
                  <a:pt x="1915885" y="3512457"/>
                </a:cubicBezTo>
                <a:cubicBezTo>
                  <a:pt x="1930820" y="3515776"/>
                  <a:pt x="1944375" y="3524234"/>
                  <a:pt x="1959428" y="3526971"/>
                </a:cubicBezTo>
                <a:cubicBezTo>
                  <a:pt x="1997805" y="3533948"/>
                  <a:pt x="2036838" y="3536647"/>
                  <a:pt x="2075543" y="3541485"/>
                </a:cubicBezTo>
                <a:cubicBezTo>
                  <a:pt x="2094895" y="3551161"/>
                  <a:pt x="2112027" y="3572173"/>
                  <a:pt x="2133600" y="3570514"/>
                </a:cubicBezTo>
                <a:cubicBezTo>
                  <a:pt x="2265605" y="3560360"/>
                  <a:pt x="2256217" y="3540323"/>
                  <a:pt x="2307771" y="3454400"/>
                </a:cubicBezTo>
                <a:cubicBezTo>
                  <a:pt x="2312609" y="3430209"/>
                  <a:pt x="2317872" y="3406100"/>
                  <a:pt x="2322285" y="3381828"/>
                </a:cubicBezTo>
                <a:cubicBezTo>
                  <a:pt x="2327549" y="3352874"/>
                  <a:pt x="2330634" y="3323518"/>
                  <a:pt x="2336800" y="3294742"/>
                </a:cubicBezTo>
                <a:cubicBezTo>
                  <a:pt x="2345159" y="3255732"/>
                  <a:pt x="2356152" y="3217333"/>
                  <a:pt x="2365828" y="3178628"/>
                </a:cubicBezTo>
                <a:cubicBezTo>
                  <a:pt x="2370666" y="3067352"/>
                  <a:pt x="2368043" y="2955500"/>
                  <a:pt x="2380343" y="2844800"/>
                </a:cubicBezTo>
                <a:cubicBezTo>
                  <a:pt x="2382732" y="2823296"/>
                  <a:pt x="2404506" y="2807825"/>
                  <a:pt x="2409371" y="2786742"/>
                </a:cubicBezTo>
                <a:cubicBezTo>
                  <a:pt x="2419222" y="2744053"/>
                  <a:pt x="2417689" y="2699484"/>
                  <a:pt x="2423885" y="2656114"/>
                </a:cubicBezTo>
                <a:cubicBezTo>
                  <a:pt x="2439039" y="2550034"/>
                  <a:pt x="2439092" y="2495073"/>
                  <a:pt x="2481943" y="2409371"/>
                </a:cubicBezTo>
                <a:cubicBezTo>
                  <a:pt x="2489744" y="2393769"/>
                  <a:pt x="2501295" y="2380342"/>
                  <a:pt x="2510971" y="2365828"/>
                </a:cubicBezTo>
                <a:cubicBezTo>
                  <a:pt x="2525569" y="2278237"/>
                  <a:pt x="2536087" y="2269235"/>
                  <a:pt x="2510971" y="2177142"/>
                </a:cubicBezTo>
                <a:cubicBezTo>
                  <a:pt x="2505278" y="2156268"/>
                  <a:pt x="2491619" y="2138437"/>
                  <a:pt x="2481943" y="2119085"/>
                </a:cubicBezTo>
                <a:cubicBezTo>
                  <a:pt x="2486781" y="2099733"/>
                  <a:pt x="2483996" y="2076605"/>
                  <a:pt x="2496457" y="2061028"/>
                </a:cubicBezTo>
                <a:cubicBezTo>
                  <a:pt x="2506014" y="2049081"/>
                  <a:pt x="2525938" y="2052541"/>
                  <a:pt x="2540000" y="2046514"/>
                </a:cubicBezTo>
                <a:cubicBezTo>
                  <a:pt x="2559887" y="2037991"/>
                  <a:pt x="2578705" y="2027161"/>
                  <a:pt x="2598057" y="2017485"/>
                </a:cubicBezTo>
                <a:cubicBezTo>
                  <a:pt x="2644832" y="1955118"/>
                  <a:pt x="2648952" y="1943924"/>
                  <a:pt x="2714171" y="1886857"/>
                </a:cubicBezTo>
                <a:cubicBezTo>
                  <a:pt x="2727299" y="1875370"/>
                  <a:pt x="2743200" y="1867504"/>
                  <a:pt x="2757714" y="1857828"/>
                </a:cubicBezTo>
                <a:cubicBezTo>
                  <a:pt x="2818068" y="1767297"/>
                  <a:pt x="2750164" y="1849847"/>
                  <a:pt x="2830285" y="1799771"/>
                </a:cubicBezTo>
                <a:cubicBezTo>
                  <a:pt x="2856555" y="1783352"/>
                  <a:pt x="2878074" y="1760301"/>
                  <a:pt x="2902857" y="1741714"/>
                </a:cubicBezTo>
                <a:cubicBezTo>
                  <a:pt x="2943890" y="1710939"/>
                  <a:pt x="2956239" y="1707765"/>
                  <a:pt x="3004457" y="1683657"/>
                </a:cubicBezTo>
                <a:cubicBezTo>
                  <a:pt x="3018971" y="1669143"/>
                  <a:pt x="3034859" y="1655883"/>
                  <a:pt x="3048000" y="1640114"/>
                </a:cubicBezTo>
                <a:cubicBezTo>
                  <a:pt x="3059167" y="1626713"/>
                  <a:pt x="3064693" y="1608906"/>
                  <a:pt x="3077028" y="1596571"/>
                </a:cubicBezTo>
                <a:cubicBezTo>
                  <a:pt x="3089363" y="1584236"/>
                  <a:pt x="3108236" y="1579877"/>
                  <a:pt x="3120571" y="1567542"/>
                </a:cubicBezTo>
                <a:cubicBezTo>
                  <a:pt x="3228586" y="1459527"/>
                  <a:pt x="3105042" y="1548865"/>
                  <a:pt x="3207657" y="1480457"/>
                </a:cubicBezTo>
                <a:cubicBezTo>
                  <a:pt x="3227009" y="1451428"/>
                  <a:pt x="3254682" y="1426469"/>
                  <a:pt x="3265714" y="1393371"/>
                </a:cubicBezTo>
                <a:cubicBezTo>
                  <a:pt x="3285744" y="1333279"/>
                  <a:pt x="3271741" y="1362558"/>
                  <a:pt x="3309257" y="1306285"/>
                </a:cubicBezTo>
                <a:cubicBezTo>
                  <a:pt x="3317931" y="1280261"/>
                  <a:pt x="3334863" y="1222622"/>
                  <a:pt x="3352800" y="1204685"/>
                </a:cubicBezTo>
                <a:cubicBezTo>
                  <a:pt x="3372748" y="1184737"/>
                  <a:pt x="3401181" y="1175656"/>
                  <a:pt x="3425371" y="1161142"/>
                </a:cubicBezTo>
                <a:cubicBezTo>
                  <a:pt x="3435047" y="1136952"/>
                  <a:pt x="3437091" y="1108044"/>
                  <a:pt x="3454400" y="1088571"/>
                </a:cubicBezTo>
                <a:cubicBezTo>
                  <a:pt x="3477578" y="1062496"/>
                  <a:pt x="3541485" y="1030514"/>
                  <a:pt x="3541485" y="1030514"/>
                </a:cubicBezTo>
                <a:cubicBezTo>
                  <a:pt x="3551161" y="1011162"/>
                  <a:pt x="3561991" y="992344"/>
                  <a:pt x="3570514" y="972457"/>
                </a:cubicBezTo>
                <a:cubicBezTo>
                  <a:pt x="3576541" y="958395"/>
                  <a:pt x="3590710" y="943119"/>
                  <a:pt x="3585028" y="928914"/>
                </a:cubicBezTo>
                <a:cubicBezTo>
                  <a:pt x="3578549" y="912718"/>
                  <a:pt x="3555999" y="909561"/>
                  <a:pt x="3541485" y="899885"/>
                </a:cubicBezTo>
                <a:cubicBezTo>
                  <a:pt x="3514875" y="820055"/>
                  <a:pt x="3524821" y="889671"/>
                  <a:pt x="3570514" y="798285"/>
                </a:cubicBezTo>
                <a:cubicBezTo>
                  <a:pt x="3579435" y="780443"/>
                  <a:pt x="3579548" y="759408"/>
                  <a:pt x="3585028" y="740228"/>
                </a:cubicBezTo>
                <a:cubicBezTo>
                  <a:pt x="3589231" y="725517"/>
                  <a:pt x="3594705" y="711199"/>
                  <a:pt x="3599543" y="696685"/>
                </a:cubicBezTo>
                <a:cubicBezTo>
                  <a:pt x="3604381" y="657980"/>
                  <a:pt x="3609500" y="619310"/>
                  <a:pt x="3614057" y="580571"/>
                </a:cubicBezTo>
                <a:cubicBezTo>
                  <a:pt x="3619176" y="537060"/>
                  <a:pt x="3600059" y="483206"/>
                  <a:pt x="3628571" y="449942"/>
                </a:cubicBezTo>
                <a:cubicBezTo>
                  <a:pt x="3645527" y="430160"/>
                  <a:pt x="3676658" y="470067"/>
                  <a:pt x="3701143" y="478971"/>
                </a:cubicBezTo>
                <a:cubicBezTo>
                  <a:pt x="3729899" y="489428"/>
                  <a:pt x="3759200" y="498324"/>
                  <a:pt x="3788228" y="508000"/>
                </a:cubicBezTo>
                <a:cubicBezTo>
                  <a:pt x="3870476" y="420914"/>
                  <a:pt x="3950270" y="331443"/>
                  <a:pt x="4034971" y="246742"/>
                </a:cubicBezTo>
                <a:cubicBezTo>
                  <a:pt x="4056876" y="224837"/>
                  <a:pt x="4084779" y="209697"/>
                  <a:pt x="4107543" y="188685"/>
                </a:cubicBezTo>
                <a:cubicBezTo>
                  <a:pt x="4147764" y="151558"/>
                  <a:pt x="4184952" y="111276"/>
                  <a:pt x="4223657" y="72571"/>
                </a:cubicBezTo>
                <a:cubicBezTo>
                  <a:pt x="4238171" y="58057"/>
                  <a:pt x="4248841" y="38208"/>
                  <a:pt x="4267200" y="29028"/>
                </a:cubicBezTo>
                <a:lnTo>
                  <a:pt x="4325257" y="0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1BB7584-86A1-FDD7-8CBF-10D3648D8428}"/>
              </a:ext>
            </a:extLst>
          </p:cNvPr>
          <p:cNvSpPr/>
          <p:nvPr/>
        </p:nvSpPr>
        <p:spPr>
          <a:xfrm>
            <a:off x="7199086" y="3454400"/>
            <a:ext cx="2351314" cy="1727200"/>
          </a:xfrm>
          <a:custGeom>
            <a:avLst/>
            <a:gdLst>
              <a:gd name="connsiteX0" fmla="*/ 2351314 w 2351314"/>
              <a:gd name="connsiteY0" fmla="*/ 0 h 1727200"/>
              <a:gd name="connsiteX1" fmla="*/ 2322285 w 2351314"/>
              <a:gd name="connsiteY1" fmla="*/ 72571 h 1727200"/>
              <a:gd name="connsiteX2" fmla="*/ 2293257 w 2351314"/>
              <a:gd name="connsiteY2" fmla="*/ 116114 h 1727200"/>
              <a:gd name="connsiteX3" fmla="*/ 2264228 w 2351314"/>
              <a:gd name="connsiteY3" fmla="*/ 217714 h 1727200"/>
              <a:gd name="connsiteX4" fmla="*/ 2206171 w 2351314"/>
              <a:gd name="connsiteY4" fmla="*/ 275771 h 1727200"/>
              <a:gd name="connsiteX5" fmla="*/ 2119085 w 2351314"/>
              <a:gd name="connsiteY5" fmla="*/ 406400 h 1727200"/>
              <a:gd name="connsiteX6" fmla="*/ 2075543 w 2351314"/>
              <a:gd name="connsiteY6" fmla="*/ 449943 h 1727200"/>
              <a:gd name="connsiteX7" fmla="*/ 1973943 w 2351314"/>
              <a:gd name="connsiteY7" fmla="*/ 609600 h 1727200"/>
              <a:gd name="connsiteX8" fmla="*/ 1886857 w 2351314"/>
              <a:gd name="connsiteY8" fmla="*/ 696686 h 1727200"/>
              <a:gd name="connsiteX9" fmla="*/ 1843314 w 2351314"/>
              <a:gd name="connsiteY9" fmla="*/ 740229 h 1727200"/>
              <a:gd name="connsiteX10" fmla="*/ 1814285 w 2351314"/>
              <a:gd name="connsiteY10" fmla="*/ 783771 h 1727200"/>
              <a:gd name="connsiteX11" fmla="*/ 1756228 w 2351314"/>
              <a:gd name="connsiteY11" fmla="*/ 827314 h 1727200"/>
              <a:gd name="connsiteX12" fmla="*/ 1712685 w 2351314"/>
              <a:gd name="connsiteY12" fmla="*/ 885371 h 1727200"/>
              <a:gd name="connsiteX13" fmla="*/ 1611085 w 2351314"/>
              <a:gd name="connsiteY13" fmla="*/ 972457 h 1727200"/>
              <a:gd name="connsiteX14" fmla="*/ 1509485 w 2351314"/>
              <a:gd name="connsiteY14" fmla="*/ 1088571 h 1727200"/>
              <a:gd name="connsiteX15" fmla="*/ 1465943 w 2351314"/>
              <a:gd name="connsiteY15" fmla="*/ 1132114 h 1727200"/>
              <a:gd name="connsiteX16" fmla="*/ 1407885 w 2351314"/>
              <a:gd name="connsiteY16" fmla="*/ 1233714 h 1727200"/>
              <a:gd name="connsiteX17" fmla="*/ 1364343 w 2351314"/>
              <a:gd name="connsiteY17" fmla="*/ 1248229 h 1727200"/>
              <a:gd name="connsiteX18" fmla="*/ 1291771 w 2351314"/>
              <a:gd name="connsiteY18" fmla="*/ 1291771 h 1727200"/>
              <a:gd name="connsiteX19" fmla="*/ 1190171 w 2351314"/>
              <a:gd name="connsiteY19" fmla="*/ 1407886 h 1727200"/>
              <a:gd name="connsiteX20" fmla="*/ 1132114 w 2351314"/>
              <a:gd name="connsiteY20" fmla="*/ 1436914 h 1727200"/>
              <a:gd name="connsiteX21" fmla="*/ 1045028 w 2351314"/>
              <a:gd name="connsiteY21" fmla="*/ 1509486 h 1727200"/>
              <a:gd name="connsiteX22" fmla="*/ 1016000 w 2351314"/>
              <a:gd name="connsiteY22" fmla="*/ 1553029 h 1727200"/>
              <a:gd name="connsiteX23" fmla="*/ 827314 w 2351314"/>
              <a:gd name="connsiteY23" fmla="*/ 1712686 h 1727200"/>
              <a:gd name="connsiteX24" fmla="*/ 783771 w 2351314"/>
              <a:gd name="connsiteY24" fmla="*/ 1727200 h 1727200"/>
              <a:gd name="connsiteX25" fmla="*/ 522514 w 2351314"/>
              <a:gd name="connsiteY25" fmla="*/ 1683657 h 1727200"/>
              <a:gd name="connsiteX26" fmla="*/ 464457 w 2351314"/>
              <a:gd name="connsiteY26" fmla="*/ 1669143 h 1727200"/>
              <a:gd name="connsiteX27" fmla="*/ 420914 w 2351314"/>
              <a:gd name="connsiteY27" fmla="*/ 1640114 h 1727200"/>
              <a:gd name="connsiteX28" fmla="*/ 246743 w 2351314"/>
              <a:gd name="connsiteY28" fmla="*/ 1669143 h 1727200"/>
              <a:gd name="connsiteX29" fmla="*/ 101600 w 2351314"/>
              <a:gd name="connsiteY29" fmla="*/ 1683657 h 1727200"/>
              <a:gd name="connsiteX30" fmla="*/ 0 w 2351314"/>
              <a:gd name="connsiteY30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51314" h="1727200">
                <a:moveTo>
                  <a:pt x="2351314" y="0"/>
                </a:moveTo>
                <a:cubicBezTo>
                  <a:pt x="2341638" y="24190"/>
                  <a:pt x="2333937" y="49268"/>
                  <a:pt x="2322285" y="72571"/>
                </a:cubicBezTo>
                <a:cubicBezTo>
                  <a:pt x="2314484" y="88173"/>
                  <a:pt x="2300128" y="100080"/>
                  <a:pt x="2293257" y="116114"/>
                </a:cubicBezTo>
                <a:cubicBezTo>
                  <a:pt x="2289026" y="125986"/>
                  <a:pt x="2274318" y="203588"/>
                  <a:pt x="2264228" y="217714"/>
                </a:cubicBezTo>
                <a:cubicBezTo>
                  <a:pt x="2248320" y="239984"/>
                  <a:pt x="2224353" y="255316"/>
                  <a:pt x="2206171" y="275771"/>
                </a:cubicBezTo>
                <a:cubicBezTo>
                  <a:pt x="2033179" y="470388"/>
                  <a:pt x="2232802" y="247195"/>
                  <a:pt x="2119085" y="406400"/>
                </a:cubicBezTo>
                <a:cubicBezTo>
                  <a:pt x="2107154" y="423103"/>
                  <a:pt x="2088683" y="434174"/>
                  <a:pt x="2075543" y="449943"/>
                </a:cubicBezTo>
                <a:cubicBezTo>
                  <a:pt x="2033492" y="500405"/>
                  <a:pt x="2023587" y="559956"/>
                  <a:pt x="1973943" y="609600"/>
                </a:cubicBezTo>
                <a:lnTo>
                  <a:pt x="1886857" y="696686"/>
                </a:lnTo>
                <a:cubicBezTo>
                  <a:pt x="1872343" y="711200"/>
                  <a:pt x="1854700" y="723150"/>
                  <a:pt x="1843314" y="740229"/>
                </a:cubicBezTo>
                <a:cubicBezTo>
                  <a:pt x="1833638" y="754743"/>
                  <a:pt x="1826620" y="771436"/>
                  <a:pt x="1814285" y="783771"/>
                </a:cubicBezTo>
                <a:cubicBezTo>
                  <a:pt x="1797180" y="800876"/>
                  <a:pt x="1773333" y="810209"/>
                  <a:pt x="1756228" y="827314"/>
                </a:cubicBezTo>
                <a:cubicBezTo>
                  <a:pt x="1739123" y="844419"/>
                  <a:pt x="1729790" y="868266"/>
                  <a:pt x="1712685" y="885371"/>
                </a:cubicBezTo>
                <a:cubicBezTo>
                  <a:pt x="1681144" y="916912"/>
                  <a:pt x="1642626" y="940916"/>
                  <a:pt x="1611085" y="972457"/>
                </a:cubicBezTo>
                <a:cubicBezTo>
                  <a:pt x="1574719" y="1008823"/>
                  <a:pt x="1544080" y="1050516"/>
                  <a:pt x="1509485" y="1088571"/>
                </a:cubicBezTo>
                <a:cubicBezTo>
                  <a:pt x="1495678" y="1103759"/>
                  <a:pt x="1477874" y="1115411"/>
                  <a:pt x="1465943" y="1132114"/>
                </a:cubicBezTo>
                <a:cubicBezTo>
                  <a:pt x="1451657" y="1152115"/>
                  <a:pt x="1430740" y="1215429"/>
                  <a:pt x="1407885" y="1233714"/>
                </a:cubicBezTo>
                <a:cubicBezTo>
                  <a:pt x="1395938" y="1243271"/>
                  <a:pt x="1378027" y="1241387"/>
                  <a:pt x="1364343" y="1248229"/>
                </a:cubicBezTo>
                <a:cubicBezTo>
                  <a:pt x="1339111" y="1260845"/>
                  <a:pt x="1314340" y="1274845"/>
                  <a:pt x="1291771" y="1291771"/>
                </a:cubicBezTo>
                <a:cubicBezTo>
                  <a:pt x="1216330" y="1348351"/>
                  <a:pt x="1276132" y="1332670"/>
                  <a:pt x="1190171" y="1407886"/>
                </a:cubicBezTo>
                <a:cubicBezTo>
                  <a:pt x="1173888" y="1422134"/>
                  <a:pt x="1149839" y="1424506"/>
                  <a:pt x="1132114" y="1436914"/>
                </a:cubicBezTo>
                <a:cubicBezTo>
                  <a:pt x="1101158" y="1458583"/>
                  <a:pt x="1071747" y="1482766"/>
                  <a:pt x="1045028" y="1509486"/>
                </a:cubicBezTo>
                <a:cubicBezTo>
                  <a:pt x="1032693" y="1521821"/>
                  <a:pt x="1027734" y="1540122"/>
                  <a:pt x="1016000" y="1553029"/>
                </a:cubicBezTo>
                <a:cubicBezTo>
                  <a:pt x="941265" y="1635238"/>
                  <a:pt x="915214" y="1668736"/>
                  <a:pt x="827314" y="1712686"/>
                </a:cubicBezTo>
                <a:cubicBezTo>
                  <a:pt x="813630" y="1719528"/>
                  <a:pt x="798285" y="1722362"/>
                  <a:pt x="783771" y="1727200"/>
                </a:cubicBezTo>
                <a:cubicBezTo>
                  <a:pt x="598926" y="1708716"/>
                  <a:pt x="685802" y="1724479"/>
                  <a:pt x="522514" y="1683657"/>
                </a:cubicBezTo>
                <a:lnTo>
                  <a:pt x="464457" y="1669143"/>
                </a:lnTo>
                <a:cubicBezTo>
                  <a:pt x="449943" y="1659467"/>
                  <a:pt x="438298" y="1641563"/>
                  <a:pt x="420914" y="1640114"/>
                </a:cubicBezTo>
                <a:cubicBezTo>
                  <a:pt x="343137" y="1633633"/>
                  <a:pt x="308082" y="1648697"/>
                  <a:pt x="246743" y="1669143"/>
                </a:cubicBezTo>
                <a:cubicBezTo>
                  <a:pt x="130542" y="1645903"/>
                  <a:pt x="216172" y="1649286"/>
                  <a:pt x="101600" y="1683657"/>
                </a:cubicBezTo>
                <a:cubicBezTo>
                  <a:pt x="3326" y="1713139"/>
                  <a:pt x="53285" y="1673913"/>
                  <a:pt x="0" y="172720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1D035B-B45D-9719-4513-BB99DD907DA2}"/>
              </a:ext>
            </a:extLst>
          </p:cNvPr>
          <p:cNvSpPr/>
          <p:nvPr/>
        </p:nvSpPr>
        <p:spPr>
          <a:xfrm>
            <a:off x="9840686" y="1872343"/>
            <a:ext cx="1973943" cy="275771"/>
          </a:xfrm>
          <a:custGeom>
            <a:avLst/>
            <a:gdLst>
              <a:gd name="connsiteX0" fmla="*/ 0 w 1973943"/>
              <a:gd name="connsiteY0" fmla="*/ 275771 h 275771"/>
              <a:gd name="connsiteX1" fmla="*/ 174171 w 1973943"/>
              <a:gd name="connsiteY1" fmla="*/ 246743 h 275771"/>
              <a:gd name="connsiteX2" fmla="*/ 217714 w 1973943"/>
              <a:gd name="connsiteY2" fmla="*/ 217714 h 275771"/>
              <a:gd name="connsiteX3" fmla="*/ 275771 w 1973943"/>
              <a:gd name="connsiteY3" fmla="*/ 188686 h 275771"/>
              <a:gd name="connsiteX4" fmla="*/ 304800 w 1973943"/>
              <a:gd name="connsiteY4" fmla="*/ 145143 h 275771"/>
              <a:gd name="connsiteX5" fmla="*/ 348343 w 1973943"/>
              <a:gd name="connsiteY5" fmla="*/ 101600 h 275771"/>
              <a:gd name="connsiteX6" fmla="*/ 362857 w 1973943"/>
              <a:gd name="connsiteY6" fmla="*/ 58057 h 275771"/>
              <a:gd name="connsiteX7" fmla="*/ 449943 w 1973943"/>
              <a:gd name="connsiteY7" fmla="*/ 0 h 275771"/>
              <a:gd name="connsiteX8" fmla="*/ 725714 w 1973943"/>
              <a:gd name="connsiteY8" fmla="*/ 29028 h 275771"/>
              <a:gd name="connsiteX9" fmla="*/ 812800 w 1973943"/>
              <a:gd name="connsiteY9" fmla="*/ 58057 h 275771"/>
              <a:gd name="connsiteX10" fmla="*/ 972457 w 1973943"/>
              <a:gd name="connsiteY10" fmla="*/ 159657 h 275771"/>
              <a:gd name="connsiteX11" fmla="*/ 1074057 w 1973943"/>
              <a:gd name="connsiteY11" fmla="*/ 116114 h 275771"/>
              <a:gd name="connsiteX12" fmla="*/ 1306285 w 1973943"/>
              <a:gd name="connsiteY12" fmla="*/ 87086 h 275771"/>
              <a:gd name="connsiteX13" fmla="*/ 1538514 w 1973943"/>
              <a:gd name="connsiteY13" fmla="*/ 101600 h 275771"/>
              <a:gd name="connsiteX14" fmla="*/ 1654628 w 1973943"/>
              <a:gd name="connsiteY14" fmla="*/ 87086 h 275771"/>
              <a:gd name="connsiteX15" fmla="*/ 1872343 w 1973943"/>
              <a:gd name="connsiteY15" fmla="*/ 130628 h 275771"/>
              <a:gd name="connsiteX16" fmla="*/ 1973943 w 1973943"/>
              <a:gd name="connsiteY16" fmla="*/ 101600 h 27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3943" h="275771">
                <a:moveTo>
                  <a:pt x="0" y="275771"/>
                </a:moveTo>
                <a:cubicBezTo>
                  <a:pt x="15086" y="273616"/>
                  <a:pt x="148050" y="256538"/>
                  <a:pt x="174171" y="246743"/>
                </a:cubicBezTo>
                <a:cubicBezTo>
                  <a:pt x="190504" y="240618"/>
                  <a:pt x="202568" y="226369"/>
                  <a:pt x="217714" y="217714"/>
                </a:cubicBezTo>
                <a:cubicBezTo>
                  <a:pt x="236500" y="206979"/>
                  <a:pt x="256419" y="198362"/>
                  <a:pt x="275771" y="188686"/>
                </a:cubicBezTo>
                <a:cubicBezTo>
                  <a:pt x="285447" y="174172"/>
                  <a:pt x="293633" y="158544"/>
                  <a:pt x="304800" y="145143"/>
                </a:cubicBezTo>
                <a:cubicBezTo>
                  <a:pt x="317941" y="129374"/>
                  <a:pt x="336957" y="118679"/>
                  <a:pt x="348343" y="101600"/>
                </a:cubicBezTo>
                <a:cubicBezTo>
                  <a:pt x="356830" y="88870"/>
                  <a:pt x="352039" y="68875"/>
                  <a:pt x="362857" y="58057"/>
                </a:cubicBezTo>
                <a:cubicBezTo>
                  <a:pt x="387527" y="33387"/>
                  <a:pt x="449943" y="0"/>
                  <a:pt x="449943" y="0"/>
                </a:cubicBezTo>
                <a:cubicBezTo>
                  <a:pt x="541867" y="9676"/>
                  <a:pt x="634443" y="14425"/>
                  <a:pt x="725714" y="29028"/>
                </a:cubicBezTo>
                <a:cubicBezTo>
                  <a:pt x="755929" y="33862"/>
                  <a:pt x="812800" y="58057"/>
                  <a:pt x="812800" y="58057"/>
                </a:cubicBezTo>
                <a:cubicBezTo>
                  <a:pt x="815451" y="60046"/>
                  <a:pt x="922766" y="159657"/>
                  <a:pt x="972457" y="159657"/>
                </a:cubicBezTo>
                <a:cubicBezTo>
                  <a:pt x="1000497" y="159657"/>
                  <a:pt x="1053270" y="121783"/>
                  <a:pt x="1074057" y="116114"/>
                </a:cubicBezTo>
                <a:cubicBezTo>
                  <a:pt x="1102532" y="108348"/>
                  <a:pt x="1290842" y="88802"/>
                  <a:pt x="1306285" y="87086"/>
                </a:cubicBezTo>
                <a:cubicBezTo>
                  <a:pt x="1383695" y="91924"/>
                  <a:pt x="1460953" y="101600"/>
                  <a:pt x="1538514" y="101600"/>
                </a:cubicBezTo>
                <a:cubicBezTo>
                  <a:pt x="1577520" y="101600"/>
                  <a:pt x="1615769" y="83707"/>
                  <a:pt x="1654628" y="87086"/>
                </a:cubicBezTo>
                <a:cubicBezTo>
                  <a:pt x="1728359" y="93497"/>
                  <a:pt x="1799771" y="116114"/>
                  <a:pt x="1872343" y="130628"/>
                </a:cubicBezTo>
                <a:cubicBezTo>
                  <a:pt x="1955522" y="113992"/>
                  <a:pt x="1922849" y="127146"/>
                  <a:pt x="1973943" y="1016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C1D6C00-FC74-80BE-0EF1-CC361502DE1E}"/>
              </a:ext>
            </a:extLst>
          </p:cNvPr>
          <p:cNvSpPr/>
          <p:nvPr/>
        </p:nvSpPr>
        <p:spPr>
          <a:xfrm>
            <a:off x="9753600" y="130629"/>
            <a:ext cx="480403" cy="1886857"/>
          </a:xfrm>
          <a:custGeom>
            <a:avLst/>
            <a:gdLst>
              <a:gd name="connsiteX0" fmla="*/ 0 w 480403"/>
              <a:gd name="connsiteY0" fmla="*/ 1886857 h 1886857"/>
              <a:gd name="connsiteX1" fmla="*/ 14514 w 480403"/>
              <a:gd name="connsiteY1" fmla="*/ 1538514 h 1886857"/>
              <a:gd name="connsiteX2" fmla="*/ 58057 w 480403"/>
              <a:gd name="connsiteY2" fmla="*/ 1524000 h 1886857"/>
              <a:gd name="connsiteX3" fmla="*/ 174171 w 480403"/>
              <a:gd name="connsiteY3" fmla="*/ 1451428 h 1886857"/>
              <a:gd name="connsiteX4" fmla="*/ 188686 w 480403"/>
              <a:gd name="connsiteY4" fmla="*/ 1407885 h 1886857"/>
              <a:gd name="connsiteX5" fmla="*/ 217714 w 480403"/>
              <a:gd name="connsiteY5" fmla="*/ 1364342 h 1886857"/>
              <a:gd name="connsiteX6" fmla="*/ 203200 w 480403"/>
              <a:gd name="connsiteY6" fmla="*/ 1262742 h 1886857"/>
              <a:gd name="connsiteX7" fmla="*/ 174171 w 480403"/>
              <a:gd name="connsiteY7" fmla="*/ 1117600 h 1886857"/>
              <a:gd name="connsiteX8" fmla="*/ 145143 w 480403"/>
              <a:gd name="connsiteY8" fmla="*/ 1059542 h 1886857"/>
              <a:gd name="connsiteX9" fmla="*/ 130629 w 480403"/>
              <a:gd name="connsiteY9" fmla="*/ 1001485 h 1886857"/>
              <a:gd name="connsiteX10" fmla="*/ 145143 w 480403"/>
              <a:gd name="connsiteY10" fmla="*/ 827314 h 1886857"/>
              <a:gd name="connsiteX11" fmla="*/ 159657 w 480403"/>
              <a:gd name="connsiteY11" fmla="*/ 783771 h 1886857"/>
              <a:gd name="connsiteX12" fmla="*/ 232229 w 480403"/>
              <a:gd name="connsiteY12" fmla="*/ 653142 h 1886857"/>
              <a:gd name="connsiteX13" fmla="*/ 246743 w 480403"/>
              <a:gd name="connsiteY13" fmla="*/ 551542 h 1886857"/>
              <a:gd name="connsiteX14" fmla="*/ 333829 w 480403"/>
              <a:gd name="connsiteY14" fmla="*/ 449942 h 1886857"/>
              <a:gd name="connsiteX15" fmla="*/ 420914 w 480403"/>
              <a:gd name="connsiteY15" fmla="*/ 362857 h 1886857"/>
              <a:gd name="connsiteX16" fmla="*/ 449943 w 480403"/>
              <a:gd name="connsiteY16" fmla="*/ 290285 h 1886857"/>
              <a:gd name="connsiteX17" fmla="*/ 420914 w 480403"/>
              <a:gd name="connsiteY17" fmla="*/ 188685 h 1886857"/>
              <a:gd name="connsiteX18" fmla="*/ 435429 w 480403"/>
              <a:gd name="connsiteY18" fmla="*/ 101600 h 1886857"/>
              <a:gd name="connsiteX19" fmla="*/ 478971 w 480403"/>
              <a:gd name="connsiteY19" fmla="*/ 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0403" h="1886857">
                <a:moveTo>
                  <a:pt x="0" y="1886857"/>
                </a:moveTo>
                <a:cubicBezTo>
                  <a:pt x="4838" y="1770743"/>
                  <a:pt x="-3847" y="1653269"/>
                  <a:pt x="14514" y="1538514"/>
                </a:cubicBezTo>
                <a:cubicBezTo>
                  <a:pt x="16931" y="1523407"/>
                  <a:pt x="45327" y="1532487"/>
                  <a:pt x="58057" y="1524000"/>
                </a:cubicBezTo>
                <a:cubicBezTo>
                  <a:pt x="197485" y="1431049"/>
                  <a:pt x="-15779" y="1527410"/>
                  <a:pt x="174171" y="1451428"/>
                </a:cubicBezTo>
                <a:cubicBezTo>
                  <a:pt x="179009" y="1436914"/>
                  <a:pt x="181844" y="1421569"/>
                  <a:pt x="188686" y="1407885"/>
                </a:cubicBezTo>
                <a:cubicBezTo>
                  <a:pt x="196487" y="1392283"/>
                  <a:pt x="215978" y="1381699"/>
                  <a:pt x="217714" y="1364342"/>
                </a:cubicBezTo>
                <a:cubicBezTo>
                  <a:pt x="221118" y="1330301"/>
                  <a:pt x="209145" y="1296432"/>
                  <a:pt x="203200" y="1262742"/>
                </a:cubicBezTo>
                <a:cubicBezTo>
                  <a:pt x="194626" y="1214154"/>
                  <a:pt x="187725" y="1165040"/>
                  <a:pt x="174171" y="1117600"/>
                </a:cubicBezTo>
                <a:cubicBezTo>
                  <a:pt x="168227" y="1096796"/>
                  <a:pt x="152740" y="1079801"/>
                  <a:pt x="145143" y="1059542"/>
                </a:cubicBezTo>
                <a:cubicBezTo>
                  <a:pt x="138139" y="1040864"/>
                  <a:pt x="135467" y="1020837"/>
                  <a:pt x="130629" y="1001485"/>
                </a:cubicBezTo>
                <a:cubicBezTo>
                  <a:pt x="135467" y="943428"/>
                  <a:pt x="137444" y="885061"/>
                  <a:pt x="145143" y="827314"/>
                </a:cubicBezTo>
                <a:cubicBezTo>
                  <a:pt x="147165" y="812149"/>
                  <a:pt x="153443" y="797752"/>
                  <a:pt x="159657" y="783771"/>
                </a:cubicBezTo>
                <a:cubicBezTo>
                  <a:pt x="193886" y="706755"/>
                  <a:pt x="194396" y="709891"/>
                  <a:pt x="232229" y="653142"/>
                </a:cubicBezTo>
                <a:cubicBezTo>
                  <a:pt x="237067" y="619275"/>
                  <a:pt x="235052" y="583693"/>
                  <a:pt x="246743" y="551542"/>
                </a:cubicBezTo>
                <a:cubicBezTo>
                  <a:pt x="260770" y="512967"/>
                  <a:pt x="308676" y="480125"/>
                  <a:pt x="333829" y="449942"/>
                </a:cubicBezTo>
                <a:cubicBezTo>
                  <a:pt x="404574" y="365048"/>
                  <a:pt x="309659" y="446299"/>
                  <a:pt x="420914" y="362857"/>
                </a:cubicBezTo>
                <a:cubicBezTo>
                  <a:pt x="430590" y="338666"/>
                  <a:pt x="447066" y="316180"/>
                  <a:pt x="449943" y="290285"/>
                </a:cubicBezTo>
                <a:cubicBezTo>
                  <a:pt x="451462" y="276614"/>
                  <a:pt x="426594" y="205726"/>
                  <a:pt x="420914" y="188685"/>
                </a:cubicBezTo>
                <a:cubicBezTo>
                  <a:pt x="425752" y="159657"/>
                  <a:pt x="423477" y="128492"/>
                  <a:pt x="435429" y="101600"/>
                </a:cubicBezTo>
                <a:cubicBezTo>
                  <a:pt x="492655" y="-27158"/>
                  <a:pt x="478971" y="146024"/>
                  <a:pt x="47897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4CF104-6133-1D63-D4D8-72B3AC251EEE}"/>
              </a:ext>
            </a:extLst>
          </p:cNvPr>
          <p:cNvSpPr/>
          <p:nvPr/>
        </p:nvSpPr>
        <p:spPr>
          <a:xfrm>
            <a:off x="10885714" y="186592"/>
            <a:ext cx="1060356" cy="6577065"/>
          </a:xfrm>
          <a:custGeom>
            <a:avLst/>
            <a:gdLst>
              <a:gd name="connsiteX0" fmla="*/ 14515 w 1060356"/>
              <a:gd name="connsiteY0" fmla="*/ 6577065 h 6577065"/>
              <a:gd name="connsiteX1" fmla="*/ 14515 w 1060356"/>
              <a:gd name="connsiteY1" fmla="*/ 6315808 h 6577065"/>
              <a:gd name="connsiteX2" fmla="*/ 43543 w 1060356"/>
              <a:gd name="connsiteY2" fmla="*/ 6272265 h 6577065"/>
              <a:gd name="connsiteX3" fmla="*/ 72572 w 1060356"/>
              <a:gd name="connsiteY3" fmla="*/ 5996494 h 6577065"/>
              <a:gd name="connsiteX4" fmla="*/ 101600 w 1060356"/>
              <a:gd name="connsiteY4" fmla="*/ 5909408 h 6577065"/>
              <a:gd name="connsiteX5" fmla="*/ 130629 w 1060356"/>
              <a:gd name="connsiteY5" fmla="*/ 5851351 h 6577065"/>
              <a:gd name="connsiteX6" fmla="*/ 174172 w 1060356"/>
              <a:gd name="connsiteY6" fmla="*/ 5822322 h 6577065"/>
              <a:gd name="connsiteX7" fmla="*/ 217715 w 1060356"/>
              <a:gd name="connsiteY7" fmla="*/ 5764265 h 6577065"/>
              <a:gd name="connsiteX8" fmla="*/ 203200 w 1060356"/>
              <a:gd name="connsiteY8" fmla="*/ 5604608 h 6577065"/>
              <a:gd name="connsiteX9" fmla="*/ 188686 w 1060356"/>
              <a:gd name="connsiteY9" fmla="*/ 5561065 h 6577065"/>
              <a:gd name="connsiteX10" fmla="*/ 174172 w 1060356"/>
              <a:gd name="connsiteY10" fmla="*/ 5488494 h 6577065"/>
              <a:gd name="connsiteX11" fmla="*/ 232229 w 1060356"/>
              <a:gd name="connsiteY11" fmla="*/ 5357865 h 6577065"/>
              <a:gd name="connsiteX12" fmla="*/ 188686 w 1060356"/>
              <a:gd name="connsiteY12" fmla="*/ 5140151 h 6577065"/>
              <a:gd name="connsiteX13" fmla="*/ 188686 w 1060356"/>
              <a:gd name="connsiteY13" fmla="*/ 4574094 h 6577065"/>
              <a:gd name="connsiteX14" fmla="*/ 217715 w 1060356"/>
              <a:gd name="connsiteY14" fmla="*/ 4530551 h 6577065"/>
              <a:gd name="connsiteX15" fmla="*/ 246743 w 1060356"/>
              <a:gd name="connsiteY15" fmla="*/ 4385408 h 6577065"/>
              <a:gd name="connsiteX16" fmla="*/ 232229 w 1060356"/>
              <a:gd name="connsiteY16" fmla="*/ 4182208 h 6577065"/>
              <a:gd name="connsiteX17" fmla="*/ 203200 w 1060356"/>
              <a:gd name="connsiteY17" fmla="*/ 4037065 h 6577065"/>
              <a:gd name="connsiteX18" fmla="*/ 188686 w 1060356"/>
              <a:gd name="connsiteY18" fmla="*/ 3920951 h 6577065"/>
              <a:gd name="connsiteX19" fmla="*/ 246743 w 1060356"/>
              <a:gd name="connsiteY19" fmla="*/ 3717751 h 6577065"/>
              <a:gd name="connsiteX20" fmla="*/ 275772 w 1060356"/>
              <a:gd name="connsiteY20" fmla="*/ 3500037 h 6577065"/>
              <a:gd name="connsiteX21" fmla="*/ 290286 w 1060356"/>
              <a:gd name="connsiteY21" fmla="*/ 3441979 h 6577065"/>
              <a:gd name="connsiteX22" fmla="*/ 333829 w 1060356"/>
              <a:gd name="connsiteY22" fmla="*/ 3427465 h 6577065"/>
              <a:gd name="connsiteX23" fmla="*/ 406400 w 1060356"/>
              <a:gd name="connsiteY23" fmla="*/ 3325865 h 6577065"/>
              <a:gd name="connsiteX24" fmla="*/ 435429 w 1060356"/>
              <a:gd name="connsiteY24" fmla="*/ 3282322 h 6577065"/>
              <a:gd name="connsiteX25" fmla="*/ 508000 w 1060356"/>
              <a:gd name="connsiteY25" fmla="*/ 3224265 h 6577065"/>
              <a:gd name="connsiteX26" fmla="*/ 566057 w 1060356"/>
              <a:gd name="connsiteY26" fmla="*/ 3122665 h 6577065"/>
              <a:gd name="connsiteX27" fmla="*/ 609600 w 1060356"/>
              <a:gd name="connsiteY27" fmla="*/ 3108151 h 6577065"/>
              <a:gd name="connsiteX28" fmla="*/ 754743 w 1060356"/>
              <a:gd name="connsiteY28" fmla="*/ 2992037 h 6577065"/>
              <a:gd name="connsiteX29" fmla="*/ 943429 w 1060356"/>
              <a:gd name="connsiteY29" fmla="*/ 2919465 h 6577065"/>
              <a:gd name="connsiteX30" fmla="*/ 972457 w 1060356"/>
              <a:gd name="connsiteY30" fmla="*/ 2875922 h 6577065"/>
              <a:gd name="connsiteX31" fmla="*/ 986972 w 1060356"/>
              <a:gd name="connsiteY31" fmla="*/ 2832379 h 6577065"/>
              <a:gd name="connsiteX32" fmla="*/ 1001486 w 1060356"/>
              <a:gd name="connsiteY32" fmla="*/ 2774322 h 6577065"/>
              <a:gd name="connsiteX33" fmla="*/ 1045029 w 1060356"/>
              <a:gd name="connsiteY33" fmla="*/ 2716265 h 6577065"/>
              <a:gd name="connsiteX34" fmla="*/ 1059543 w 1060356"/>
              <a:gd name="connsiteY34" fmla="*/ 2600151 h 6577065"/>
              <a:gd name="connsiteX35" fmla="*/ 1016000 w 1060356"/>
              <a:gd name="connsiteY35" fmla="*/ 2455008 h 6577065"/>
              <a:gd name="connsiteX36" fmla="*/ 1001486 w 1060356"/>
              <a:gd name="connsiteY36" fmla="*/ 2382437 h 6577065"/>
              <a:gd name="connsiteX37" fmla="*/ 972457 w 1060356"/>
              <a:gd name="connsiteY37" fmla="*/ 2164722 h 6577065"/>
              <a:gd name="connsiteX38" fmla="*/ 943429 w 1060356"/>
              <a:gd name="connsiteY38" fmla="*/ 1976037 h 6577065"/>
              <a:gd name="connsiteX39" fmla="*/ 914400 w 1060356"/>
              <a:gd name="connsiteY39" fmla="*/ 1497065 h 6577065"/>
              <a:gd name="connsiteX40" fmla="*/ 885372 w 1060356"/>
              <a:gd name="connsiteY40" fmla="*/ 1366437 h 6577065"/>
              <a:gd name="connsiteX41" fmla="*/ 870857 w 1060356"/>
              <a:gd name="connsiteY41" fmla="*/ 1279351 h 6577065"/>
              <a:gd name="connsiteX42" fmla="*/ 856343 w 1060356"/>
              <a:gd name="connsiteY42" fmla="*/ 1235808 h 6577065"/>
              <a:gd name="connsiteX43" fmla="*/ 827315 w 1060356"/>
              <a:gd name="connsiteY43" fmla="*/ 1090665 h 6577065"/>
              <a:gd name="connsiteX44" fmla="*/ 798286 w 1060356"/>
              <a:gd name="connsiteY44" fmla="*/ 872951 h 6577065"/>
              <a:gd name="connsiteX45" fmla="*/ 754743 w 1060356"/>
              <a:gd name="connsiteY45" fmla="*/ 640722 h 6577065"/>
              <a:gd name="connsiteX46" fmla="*/ 798286 w 1060356"/>
              <a:gd name="connsiteY46" fmla="*/ 364951 h 6577065"/>
              <a:gd name="connsiteX47" fmla="*/ 827315 w 1060356"/>
              <a:gd name="connsiteY47" fmla="*/ 277865 h 6577065"/>
              <a:gd name="connsiteX48" fmla="*/ 841829 w 1060356"/>
              <a:gd name="connsiteY48" fmla="*/ 234322 h 6577065"/>
              <a:gd name="connsiteX49" fmla="*/ 856343 w 1060356"/>
              <a:gd name="connsiteY49" fmla="*/ 190779 h 6577065"/>
              <a:gd name="connsiteX50" fmla="*/ 899886 w 1060356"/>
              <a:gd name="connsiteY50" fmla="*/ 132722 h 6577065"/>
              <a:gd name="connsiteX51" fmla="*/ 928915 w 1060356"/>
              <a:gd name="connsiteY51" fmla="*/ 45637 h 6577065"/>
              <a:gd name="connsiteX52" fmla="*/ 943429 w 1060356"/>
              <a:gd name="connsiteY52" fmla="*/ 16608 h 657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0356" h="6577065">
                <a:moveTo>
                  <a:pt x="14515" y="6577065"/>
                </a:moveTo>
                <a:cubicBezTo>
                  <a:pt x="5722" y="6480349"/>
                  <a:pt x="-13204" y="6408204"/>
                  <a:pt x="14515" y="6315808"/>
                </a:cubicBezTo>
                <a:cubicBezTo>
                  <a:pt x="19527" y="6299100"/>
                  <a:pt x="33867" y="6286779"/>
                  <a:pt x="43543" y="6272265"/>
                </a:cubicBezTo>
                <a:cubicBezTo>
                  <a:pt x="49931" y="6182830"/>
                  <a:pt x="48329" y="6085383"/>
                  <a:pt x="72572" y="5996494"/>
                </a:cubicBezTo>
                <a:cubicBezTo>
                  <a:pt x="80623" y="5966973"/>
                  <a:pt x="87916" y="5936776"/>
                  <a:pt x="101600" y="5909408"/>
                </a:cubicBezTo>
                <a:cubicBezTo>
                  <a:pt x="111276" y="5890056"/>
                  <a:pt x="116778" y="5867973"/>
                  <a:pt x="130629" y="5851351"/>
                </a:cubicBezTo>
                <a:cubicBezTo>
                  <a:pt x="141796" y="5837950"/>
                  <a:pt x="161837" y="5834657"/>
                  <a:pt x="174172" y="5822322"/>
                </a:cubicBezTo>
                <a:cubicBezTo>
                  <a:pt x="191277" y="5805217"/>
                  <a:pt x="203201" y="5783617"/>
                  <a:pt x="217715" y="5764265"/>
                </a:cubicBezTo>
                <a:cubicBezTo>
                  <a:pt x="212877" y="5711046"/>
                  <a:pt x="210757" y="5657509"/>
                  <a:pt x="203200" y="5604608"/>
                </a:cubicBezTo>
                <a:cubicBezTo>
                  <a:pt x="201036" y="5589462"/>
                  <a:pt x="192397" y="5575908"/>
                  <a:pt x="188686" y="5561065"/>
                </a:cubicBezTo>
                <a:cubicBezTo>
                  <a:pt x="182703" y="5537132"/>
                  <a:pt x="179010" y="5512684"/>
                  <a:pt x="174172" y="5488494"/>
                </a:cubicBezTo>
                <a:cubicBezTo>
                  <a:pt x="193524" y="5444951"/>
                  <a:pt x="227488" y="5405278"/>
                  <a:pt x="232229" y="5357865"/>
                </a:cubicBezTo>
                <a:cubicBezTo>
                  <a:pt x="235721" y="5322943"/>
                  <a:pt x="203010" y="5197447"/>
                  <a:pt x="188686" y="5140151"/>
                </a:cubicBezTo>
                <a:cubicBezTo>
                  <a:pt x="165177" y="4905060"/>
                  <a:pt x="158134" y="4899978"/>
                  <a:pt x="188686" y="4574094"/>
                </a:cubicBezTo>
                <a:cubicBezTo>
                  <a:pt x="190314" y="4556726"/>
                  <a:pt x="208039" y="4545065"/>
                  <a:pt x="217715" y="4530551"/>
                </a:cubicBezTo>
                <a:cubicBezTo>
                  <a:pt x="227391" y="4482170"/>
                  <a:pt x="250258" y="4434622"/>
                  <a:pt x="246743" y="4385408"/>
                </a:cubicBezTo>
                <a:cubicBezTo>
                  <a:pt x="241905" y="4317675"/>
                  <a:pt x="240652" y="4249590"/>
                  <a:pt x="232229" y="4182208"/>
                </a:cubicBezTo>
                <a:cubicBezTo>
                  <a:pt x="226109" y="4133250"/>
                  <a:pt x="211311" y="4085733"/>
                  <a:pt x="203200" y="4037065"/>
                </a:cubicBezTo>
                <a:cubicBezTo>
                  <a:pt x="196787" y="3998590"/>
                  <a:pt x="193524" y="3959656"/>
                  <a:pt x="188686" y="3920951"/>
                </a:cubicBezTo>
                <a:cubicBezTo>
                  <a:pt x="240030" y="3766919"/>
                  <a:pt x="223228" y="3835329"/>
                  <a:pt x="246743" y="3717751"/>
                </a:cubicBezTo>
                <a:cubicBezTo>
                  <a:pt x="269908" y="3439767"/>
                  <a:pt x="240895" y="3622106"/>
                  <a:pt x="275772" y="3500037"/>
                </a:cubicBezTo>
                <a:cubicBezTo>
                  <a:pt x="281252" y="3480856"/>
                  <a:pt x="277825" y="3457556"/>
                  <a:pt x="290286" y="3441979"/>
                </a:cubicBezTo>
                <a:cubicBezTo>
                  <a:pt x="299843" y="3430032"/>
                  <a:pt x="319315" y="3432303"/>
                  <a:pt x="333829" y="3427465"/>
                </a:cubicBezTo>
                <a:cubicBezTo>
                  <a:pt x="402227" y="3324866"/>
                  <a:pt x="316403" y="3451860"/>
                  <a:pt x="406400" y="3325865"/>
                </a:cubicBezTo>
                <a:cubicBezTo>
                  <a:pt x="416539" y="3311670"/>
                  <a:pt x="423094" y="3294657"/>
                  <a:pt x="435429" y="3282322"/>
                </a:cubicBezTo>
                <a:cubicBezTo>
                  <a:pt x="457334" y="3260417"/>
                  <a:pt x="483810" y="3243617"/>
                  <a:pt x="508000" y="3224265"/>
                </a:cubicBezTo>
                <a:cubicBezTo>
                  <a:pt x="515141" y="3209982"/>
                  <a:pt x="548963" y="3136340"/>
                  <a:pt x="566057" y="3122665"/>
                </a:cubicBezTo>
                <a:cubicBezTo>
                  <a:pt x="578004" y="3113108"/>
                  <a:pt x="595086" y="3112989"/>
                  <a:pt x="609600" y="3108151"/>
                </a:cubicBezTo>
                <a:cubicBezTo>
                  <a:pt x="711985" y="3005766"/>
                  <a:pt x="659967" y="3039424"/>
                  <a:pt x="754743" y="2992037"/>
                </a:cubicBezTo>
                <a:cubicBezTo>
                  <a:pt x="882903" y="2863874"/>
                  <a:pt x="722969" y="2999632"/>
                  <a:pt x="943429" y="2919465"/>
                </a:cubicBezTo>
                <a:cubicBezTo>
                  <a:pt x="959823" y="2913504"/>
                  <a:pt x="964656" y="2891524"/>
                  <a:pt x="972457" y="2875922"/>
                </a:cubicBezTo>
                <a:cubicBezTo>
                  <a:pt x="979299" y="2862238"/>
                  <a:pt x="982769" y="2847090"/>
                  <a:pt x="986972" y="2832379"/>
                </a:cubicBezTo>
                <a:cubicBezTo>
                  <a:pt x="992452" y="2813199"/>
                  <a:pt x="992565" y="2792164"/>
                  <a:pt x="1001486" y="2774322"/>
                </a:cubicBezTo>
                <a:cubicBezTo>
                  <a:pt x="1012304" y="2752685"/>
                  <a:pt x="1030515" y="2735617"/>
                  <a:pt x="1045029" y="2716265"/>
                </a:cubicBezTo>
                <a:cubicBezTo>
                  <a:pt x="1049867" y="2677560"/>
                  <a:pt x="1063851" y="2638918"/>
                  <a:pt x="1059543" y="2600151"/>
                </a:cubicBezTo>
                <a:cubicBezTo>
                  <a:pt x="1053965" y="2549949"/>
                  <a:pt x="1029015" y="2503814"/>
                  <a:pt x="1016000" y="2455008"/>
                </a:cubicBezTo>
                <a:cubicBezTo>
                  <a:pt x="1009644" y="2431172"/>
                  <a:pt x="1005237" y="2406820"/>
                  <a:pt x="1001486" y="2382437"/>
                </a:cubicBezTo>
                <a:cubicBezTo>
                  <a:pt x="972128" y="2191606"/>
                  <a:pt x="1001786" y="2340693"/>
                  <a:pt x="972457" y="2164722"/>
                </a:cubicBezTo>
                <a:cubicBezTo>
                  <a:pt x="939215" y="1965273"/>
                  <a:pt x="978520" y="2256767"/>
                  <a:pt x="943429" y="1976037"/>
                </a:cubicBezTo>
                <a:cubicBezTo>
                  <a:pt x="930648" y="1643719"/>
                  <a:pt x="945890" y="1701749"/>
                  <a:pt x="914400" y="1497065"/>
                </a:cubicBezTo>
                <a:cubicBezTo>
                  <a:pt x="867263" y="1190679"/>
                  <a:pt x="924844" y="1544059"/>
                  <a:pt x="885372" y="1366437"/>
                </a:cubicBezTo>
                <a:cubicBezTo>
                  <a:pt x="878988" y="1337709"/>
                  <a:pt x="877241" y="1308079"/>
                  <a:pt x="870857" y="1279351"/>
                </a:cubicBezTo>
                <a:cubicBezTo>
                  <a:pt x="867538" y="1264416"/>
                  <a:pt x="860546" y="1250519"/>
                  <a:pt x="856343" y="1235808"/>
                </a:cubicBezTo>
                <a:cubicBezTo>
                  <a:pt x="842887" y="1188710"/>
                  <a:pt x="833018" y="1139139"/>
                  <a:pt x="827315" y="1090665"/>
                </a:cubicBezTo>
                <a:cubicBezTo>
                  <a:pt x="778309" y="674118"/>
                  <a:pt x="837961" y="1071329"/>
                  <a:pt x="798286" y="872951"/>
                </a:cubicBezTo>
                <a:cubicBezTo>
                  <a:pt x="782840" y="795722"/>
                  <a:pt x="754743" y="640722"/>
                  <a:pt x="754743" y="640722"/>
                </a:cubicBezTo>
                <a:cubicBezTo>
                  <a:pt x="832009" y="524825"/>
                  <a:pt x="759503" y="649360"/>
                  <a:pt x="798286" y="364951"/>
                </a:cubicBezTo>
                <a:cubicBezTo>
                  <a:pt x="802420" y="334633"/>
                  <a:pt x="817639" y="306894"/>
                  <a:pt x="827315" y="277865"/>
                </a:cubicBezTo>
                <a:lnTo>
                  <a:pt x="841829" y="234322"/>
                </a:lnTo>
                <a:cubicBezTo>
                  <a:pt x="846667" y="219808"/>
                  <a:pt x="847163" y="203019"/>
                  <a:pt x="856343" y="190779"/>
                </a:cubicBezTo>
                <a:lnTo>
                  <a:pt x="899886" y="132722"/>
                </a:lnTo>
                <a:lnTo>
                  <a:pt x="928915" y="45637"/>
                </a:lnTo>
                <a:cubicBezTo>
                  <a:pt x="944959" y="-2494"/>
                  <a:pt x="943429" y="-13206"/>
                  <a:pt x="943429" y="1660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CE550E1-3B84-74C8-6D08-BAA11A9B9BC9}"/>
              </a:ext>
            </a:extLst>
          </p:cNvPr>
          <p:cNvSpPr/>
          <p:nvPr/>
        </p:nvSpPr>
        <p:spPr>
          <a:xfrm>
            <a:off x="11828999" y="3091543"/>
            <a:ext cx="275915" cy="3773714"/>
          </a:xfrm>
          <a:custGeom>
            <a:avLst/>
            <a:gdLst>
              <a:gd name="connsiteX0" fmla="*/ 29172 w 275915"/>
              <a:gd name="connsiteY0" fmla="*/ 0 h 3773714"/>
              <a:gd name="connsiteX1" fmla="*/ 14658 w 275915"/>
              <a:gd name="connsiteY1" fmla="*/ 217714 h 3773714"/>
              <a:gd name="connsiteX2" fmla="*/ 144 w 275915"/>
              <a:gd name="connsiteY2" fmla="*/ 348343 h 3773714"/>
              <a:gd name="connsiteX3" fmla="*/ 72715 w 275915"/>
              <a:gd name="connsiteY3" fmla="*/ 725714 h 3773714"/>
              <a:gd name="connsiteX4" fmla="*/ 87230 w 275915"/>
              <a:gd name="connsiteY4" fmla="*/ 827314 h 3773714"/>
              <a:gd name="connsiteX5" fmla="*/ 101744 w 275915"/>
              <a:gd name="connsiteY5" fmla="*/ 914400 h 3773714"/>
              <a:gd name="connsiteX6" fmla="*/ 116258 w 275915"/>
              <a:gd name="connsiteY6" fmla="*/ 1045028 h 3773714"/>
              <a:gd name="connsiteX7" fmla="*/ 116258 w 275915"/>
              <a:gd name="connsiteY7" fmla="*/ 1349828 h 3773714"/>
              <a:gd name="connsiteX8" fmla="*/ 101744 w 275915"/>
              <a:gd name="connsiteY8" fmla="*/ 1611086 h 3773714"/>
              <a:gd name="connsiteX9" fmla="*/ 145287 w 275915"/>
              <a:gd name="connsiteY9" fmla="*/ 2423886 h 3773714"/>
              <a:gd name="connsiteX10" fmla="*/ 275915 w 275915"/>
              <a:gd name="connsiteY10" fmla="*/ 2801257 h 3773714"/>
              <a:gd name="connsiteX11" fmla="*/ 246887 w 275915"/>
              <a:gd name="connsiteY11" fmla="*/ 2931886 h 3773714"/>
              <a:gd name="connsiteX12" fmla="*/ 159801 w 275915"/>
              <a:gd name="connsiteY12" fmla="*/ 3207657 h 3773714"/>
              <a:gd name="connsiteX13" fmla="*/ 130772 w 275915"/>
              <a:gd name="connsiteY13" fmla="*/ 3744686 h 3773714"/>
              <a:gd name="connsiteX14" fmla="*/ 116258 w 275915"/>
              <a:gd name="connsiteY14" fmla="*/ 3773714 h 377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5915" h="3773714">
                <a:moveTo>
                  <a:pt x="29172" y="0"/>
                </a:moveTo>
                <a:cubicBezTo>
                  <a:pt x="24334" y="72571"/>
                  <a:pt x="20698" y="145233"/>
                  <a:pt x="14658" y="217714"/>
                </a:cubicBezTo>
                <a:cubicBezTo>
                  <a:pt x="11020" y="261374"/>
                  <a:pt x="-1477" y="304562"/>
                  <a:pt x="144" y="348343"/>
                </a:cubicBezTo>
                <a:cubicBezTo>
                  <a:pt x="8887" y="584419"/>
                  <a:pt x="10129" y="558819"/>
                  <a:pt x="72715" y="725714"/>
                </a:cubicBezTo>
                <a:cubicBezTo>
                  <a:pt x="77553" y="759581"/>
                  <a:pt x="82028" y="793501"/>
                  <a:pt x="87230" y="827314"/>
                </a:cubicBezTo>
                <a:cubicBezTo>
                  <a:pt x="91705" y="856401"/>
                  <a:pt x="97855" y="885229"/>
                  <a:pt x="101744" y="914400"/>
                </a:cubicBezTo>
                <a:cubicBezTo>
                  <a:pt x="107534" y="957826"/>
                  <a:pt x="111420" y="1001485"/>
                  <a:pt x="116258" y="1045028"/>
                </a:cubicBezTo>
                <a:cubicBezTo>
                  <a:pt x="83095" y="1310336"/>
                  <a:pt x="116258" y="982203"/>
                  <a:pt x="116258" y="1349828"/>
                </a:cubicBezTo>
                <a:cubicBezTo>
                  <a:pt x="116258" y="1437048"/>
                  <a:pt x="106582" y="1524000"/>
                  <a:pt x="101744" y="1611086"/>
                </a:cubicBezTo>
                <a:cubicBezTo>
                  <a:pt x="116258" y="1882019"/>
                  <a:pt x="112530" y="2154549"/>
                  <a:pt x="145287" y="2423886"/>
                </a:cubicBezTo>
                <a:cubicBezTo>
                  <a:pt x="151297" y="2473302"/>
                  <a:pt x="242535" y="2712244"/>
                  <a:pt x="275915" y="2801257"/>
                </a:cubicBezTo>
                <a:cubicBezTo>
                  <a:pt x="266239" y="2844800"/>
                  <a:pt x="259141" y="2888997"/>
                  <a:pt x="246887" y="2931886"/>
                </a:cubicBezTo>
                <a:cubicBezTo>
                  <a:pt x="220404" y="3024575"/>
                  <a:pt x="159801" y="3207657"/>
                  <a:pt x="159801" y="3207657"/>
                </a:cubicBezTo>
                <a:cubicBezTo>
                  <a:pt x="158734" y="3239670"/>
                  <a:pt x="162390" y="3602410"/>
                  <a:pt x="130772" y="3744686"/>
                </a:cubicBezTo>
                <a:cubicBezTo>
                  <a:pt x="128425" y="3755246"/>
                  <a:pt x="121096" y="3764038"/>
                  <a:pt x="116258" y="3773714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088E7EC-6CD1-B75A-96EB-83AAEF4BC0D3}"/>
              </a:ext>
            </a:extLst>
          </p:cNvPr>
          <p:cNvSpPr/>
          <p:nvPr/>
        </p:nvSpPr>
        <p:spPr>
          <a:xfrm>
            <a:off x="8781143" y="2119086"/>
            <a:ext cx="1582112" cy="3817257"/>
          </a:xfrm>
          <a:custGeom>
            <a:avLst/>
            <a:gdLst>
              <a:gd name="connsiteX0" fmla="*/ 0 w 1582112"/>
              <a:gd name="connsiteY0" fmla="*/ 3817257 h 3817257"/>
              <a:gd name="connsiteX1" fmla="*/ 29028 w 1582112"/>
              <a:gd name="connsiteY1" fmla="*/ 3672114 h 3817257"/>
              <a:gd name="connsiteX2" fmla="*/ 58057 w 1582112"/>
              <a:gd name="connsiteY2" fmla="*/ 3570514 h 3817257"/>
              <a:gd name="connsiteX3" fmla="*/ 72571 w 1582112"/>
              <a:gd name="connsiteY3" fmla="*/ 3468914 h 3817257"/>
              <a:gd name="connsiteX4" fmla="*/ 101600 w 1582112"/>
              <a:gd name="connsiteY4" fmla="*/ 3352800 h 3817257"/>
              <a:gd name="connsiteX5" fmla="*/ 145143 w 1582112"/>
              <a:gd name="connsiteY5" fmla="*/ 3207657 h 3817257"/>
              <a:gd name="connsiteX6" fmla="*/ 174171 w 1582112"/>
              <a:gd name="connsiteY6" fmla="*/ 3164114 h 3817257"/>
              <a:gd name="connsiteX7" fmla="*/ 232228 w 1582112"/>
              <a:gd name="connsiteY7" fmla="*/ 3033485 h 3817257"/>
              <a:gd name="connsiteX8" fmla="*/ 246743 w 1582112"/>
              <a:gd name="connsiteY8" fmla="*/ 2989943 h 3817257"/>
              <a:gd name="connsiteX9" fmla="*/ 275771 w 1582112"/>
              <a:gd name="connsiteY9" fmla="*/ 2946400 h 3817257"/>
              <a:gd name="connsiteX10" fmla="*/ 290286 w 1582112"/>
              <a:gd name="connsiteY10" fmla="*/ 2902857 h 3817257"/>
              <a:gd name="connsiteX11" fmla="*/ 319314 w 1582112"/>
              <a:gd name="connsiteY11" fmla="*/ 2859314 h 3817257"/>
              <a:gd name="connsiteX12" fmla="*/ 377371 w 1582112"/>
              <a:gd name="connsiteY12" fmla="*/ 2757714 h 3817257"/>
              <a:gd name="connsiteX13" fmla="*/ 406400 w 1582112"/>
              <a:gd name="connsiteY13" fmla="*/ 2670628 h 3817257"/>
              <a:gd name="connsiteX14" fmla="*/ 493486 w 1582112"/>
              <a:gd name="connsiteY14" fmla="*/ 2641600 h 3817257"/>
              <a:gd name="connsiteX15" fmla="*/ 609600 w 1582112"/>
              <a:gd name="connsiteY15" fmla="*/ 2569028 h 3817257"/>
              <a:gd name="connsiteX16" fmla="*/ 653143 w 1582112"/>
              <a:gd name="connsiteY16" fmla="*/ 2554514 h 3817257"/>
              <a:gd name="connsiteX17" fmla="*/ 711200 w 1582112"/>
              <a:gd name="connsiteY17" fmla="*/ 2510971 h 3817257"/>
              <a:gd name="connsiteX18" fmla="*/ 798286 w 1582112"/>
              <a:gd name="connsiteY18" fmla="*/ 2452914 h 3817257"/>
              <a:gd name="connsiteX19" fmla="*/ 812800 w 1582112"/>
              <a:gd name="connsiteY19" fmla="*/ 2409371 h 3817257"/>
              <a:gd name="connsiteX20" fmla="*/ 899886 w 1582112"/>
              <a:gd name="connsiteY20" fmla="*/ 2336800 h 3817257"/>
              <a:gd name="connsiteX21" fmla="*/ 914400 w 1582112"/>
              <a:gd name="connsiteY21" fmla="*/ 2293257 h 3817257"/>
              <a:gd name="connsiteX22" fmla="*/ 943428 w 1582112"/>
              <a:gd name="connsiteY22" fmla="*/ 2249714 h 3817257"/>
              <a:gd name="connsiteX23" fmla="*/ 1016000 w 1582112"/>
              <a:gd name="connsiteY23" fmla="*/ 2148114 h 3817257"/>
              <a:gd name="connsiteX24" fmla="*/ 1030514 w 1582112"/>
              <a:gd name="connsiteY24" fmla="*/ 2104571 h 3817257"/>
              <a:gd name="connsiteX25" fmla="*/ 1059543 w 1582112"/>
              <a:gd name="connsiteY25" fmla="*/ 2046514 h 3817257"/>
              <a:gd name="connsiteX26" fmla="*/ 1074057 w 1582112"/>
              <a:gd name="connsiteY26" fmla="*/ 1988457 h 3817257"/>
              <a:gd name="connsiteX27" fmla="*/ 1103086 w 1582112"/>
              <a:gd name="connsiteY27" fmla="*/ 1930400 h 3817257"/>
              <a:gd name="connsiteX28" fmla="*/ 1117600 w 1582112"/>
              <a:gd name="connsiteY28" fmla="*/ 1886857 h 3817257"/>
              <a:gd name="connsiteX29" fmla="*/ 1190171 w 1582112"/>
              <a:gd name="connsiteY29" fmla="*/ 1785257 h 3817257"/>
              <a:gd name="connsiteX30" fmla="*/ 1233714 w 1582112"/>
              <a:gd name="connsiteY30" fmla="*/ 1698171 h 3817257"/>
              <a:gd name="connsiteX31" fmla="*/ 1291771 w 1582112"/>
              <a:gd name="connsiteY31" fmla="*/ 1611085 h 3817257"/>
              <a:gd name="connsiteX32" fmla="*/ 1306286 w 1582112"/>
              <a:gd name="connsiteY32" fmla="*/ 1509485 h 3817257"/>
              <a:gd name="connsiteX33" fmla="*/ 1320800 w 1582112"/>
              <a:gd name="connsiteY33" fmla="*/ 1422400 h 3817257"/>
              <a:gd name="connsiteX34" fmla="*/ 1378857 w 1582112"/>
              <a:gd name="connsiteY34" fmla="*/ 1364343 h 3817257"/>
              <a:gd name="connsiteX35" fmla="*/ 1407886 w 1582112"/>
              <a:gd name="connsiteY35" fmla="*/ 943428 h 3817257"/>
              <a:gd name="connsiteX36" fmla="*/ 1436914 w 1582112"/>
              <a:gd name="connsiteY36" fmla="*/ 870857 h 3817257"/>
              <a:gd name="connsiteX37" fmla="*/ 1465943 w 1582112"/>
              <a:gd name="connsiteY37" fmla="*/ 754743 h 3817257"/>
              <a:gd name="connsiteX38" fmla="*/ 1494971 w 1582112"/>
              <a:gd name="connsiteY38" fmla="*/ 653143 h 3817257"/>
              <a:gd name="connsiteX39" fmla="*/ 1509486 w 1582112"/>
              <a:gd name="connsiteY39" fmla="*/ 449943 h 3817257"/>
              <a:gd name="connsiteX40" fmla="*/ 1538514 w 1582112"/>
              <a:gd name="connsiteY40" fmla="*/ 333828 h 3817257"/>
              <a:gd name="connsiteX41" fmla="*/ 1567543 w 1582112"/>
              <a:gd name="connsiteY41" fmla="*/ 217714 h 3817257"/>
              <a:gd name="connsiteX42" fmla="*/ 1582057 w 1582112"/>
              <a:gd name="connsiteY42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82112" h="3817257">
                <a:moveTo>
                  <a:pt x="0" y="3817257"/>
                </a:moveTo>
                <a:cubicBezTo>
                  <a:pt x="9676" y="3768876"/>
                  <a:pt x="13425" y="3718921"/>
                  <a:pt x="29028" y="3672114"/>
                </a:cubicBezTo>
                <a:cubicBezTo>
                  <a:pt x="41465" y="3634804"/>
                  <a:pt x="50766" y="3610613"/>
                  <a:pt x="58057" y="3570514"/>
                </a:cubicBezTo>
                <a:cubicBezTo>
                  <a:pt x="64177" y="3536855"/>
                  <a:pt x="65862" y="3502460"/>
                  <a:pt x="72571" y="3468914"/>
                </a:cubicBezTo>
                <a:cubicBezTo>
                  <a:pt x="80395" y="3429793"/>
                  <a:pt x="93776" y="3391921"/>
                  <a:pt x="101600" y="3352800"/>
                </a:cubicBezTo>
                <a:cubicBezTo>
                  <a:pt x="115197" y="3284812"/>
                  <a:pt x="113316" y="3271311"/>
                  <a:pt x="145143" y="3207657"/>
                </a:cubicBezTo>
                <a:cubicBezTo>
                  <a:pt x="152944" y="3192055"/>
                  <a:pt x="164495" y="3178628"/>
                  <a:pt x="174171" y="3164114"/>
                </a:cubicBezTo>
                <a:cubicBezTo>
                  <a:pt x="201869" y="3053327"/>
                  <a:pt x="169456" y="3159029"/>
                  <a:pt x="232228" y="3033485"/>
                </a:cubicBezTo>
                <a:cubicBezTo>
                  <a:pt x="239070" y="3019801"/>
                  <a:pt x="239901" y="3003627"/>
                  <a:pt x="246743" y="2989943"/>
                </a:cubicBezTo>
                <a:cubicBezTo>
                  <a:pt x="254544" y="2974341"/>
                  <a:pt x="267970" y="2962002"/>
                  <a:pt x="275771" y="2946400"/>
                </a:cubicBezTo>
                <a:cubicBezTo>
                  <a:pt x="282613" y="2932716"/>
                  <a:pt x="283444" y="2916541"/>
                  <a:pt x="290286" y="2902857"/>
                </a:cubicBezTo>
                <a:cubicBezTo>
                  <a:pt x="298087" y="2887255"/>
                  <a:pt x="311513" y="2874916"/>
                  <a:pt x="319314" y="2859314"/>
                </a:cubicBezTo>
                <a:cubicBezTo>
                  <a:pt x="374721" y="2748498"/>
                  <a:pt x="272086" y="2898093"/>
                  <a:pt x="377371" y="2757714"/>
                </a:cubicBezTo>
                <a:cubicBezTo>
                  <a:pt x="387047" y="2728685"/>
                  <a:pt x="377371" y="2680304"/>
                  <a:pt x="406400" y="2670628"/>
                </a:cubicBezTo>
                <a:lnTo>
                  <a:pt x="493486" y="2641600"/>
                </a:lnTo>
                <a:cubicBezTo>
                  <a:pt x="539487" y="2572597"/>
                  <a:pt x="505966" y="2603573"/>
                  <a:pt x="609600" y="2569028"/>
                </a:cubicBezTo>
                <a:lnTo>
                  <a:pt x="653143" y="2554514"/>
                </a:lnTo>
                <a:cubicBezTo>
                  <a:pt x="672495" y="2540000"/>
                  <a:pt x="691382" y="2524843"/>
                  <a:pt x="711200" y="2510971"/>
                </a:cubicBezTo>
                <a:cubicBezTo>
                  <a:pt x="739781" y="2490964"/>
                  <a:pt x="773616" y="2477584"/>
                  <a:pt x="798286" y="2452914"/>
                </a:cubicBezTo>
                <a:cubicBezTo>
                  <a:pt x="809104" y="2442096"/>
                  <a:pt x="805958" y="2423055"/>
                  <a:pt x="812800" y="2409371"/>
                </a:cubicBezTo>
                <a:cubicBezTo>
                  <a:pt x="840153" y="2354663"/>
                  <a:pt x="843189" y="2365147"/>
                  <a:pt x="899886" y="2336800"/>
                </a:cubicBezTo>
                <a:cubicBezTo>
                  <a:pt x="904724" y="2322286"/>
                  <a:pt x="907558" y="2306941"/>
                  <a:pt x="914400" y="2293257"/>
                </a:cubicBezTo>
                <a:cubicBezTo>
                  <a:pt x="922201" y="2277655"/>
                  <a:pt x="933289" y="2263909"/>
                  <a:pt x="943428" y="2249714"/>
                </a:cubicBezTo>
                <a:cubicBezTo>
                  <a:pt x="1033462" y="2123666"/>
                  <a:pt x="947575" y="2250750"/>
                  <a:pt x="1016000" y="2148114"/>
                </a:cubicBezTo>
                <a:cubicBezTo>
                  <a:pt x="1020838" y="2133600"/>
                  <a:pt x="1024487" y="2118633"/>
                  <a:pt x="1030514" y="2104571"/>
                </a:cubicBezTo>
                <a:cubicBezTo>
                  <a:pt x="1039037" y="2084684"/>
                  <a:pt x="1051946" y="2066773"/>
                  <a:pt x="1059543" y="2046514"/>
                </a:cubicBezTo>
                <a:cubicBezTo>
                  <a:pt x="1066547" y="2027836"/>
                  <a:pt x="1067053" y="2007135"/>
                  <a:pt x="1074057" y="1988457"/>
                </a:cubicBezTo>
                <a:cubicBezTo>
                  <a:pt x="1081654" y="1968198"/>
                  <a:pt x="1094563" y="1950287"/>
                  <a:pt x="1103086" y="1930400"/>
                </a:cubicBezTo>
                <a:cubicBezTo>
                  <a:pt x="1109113" y="1916338"/>
                  <a:pt x="1110758" y="1900541"/>
                  <a:pt x="1117600" y="1886857"/>
                </a:cubicBezTo>
                <a:cubicBezTo>
                  <a:pt x="1128213" y="1865630"/>
                  <a:pt x="1180306" y="1798410"/>
                  <a:pt x="1190171" y="1785257"/>
                </a:cubicBezTo>
                <a:cubicBezTo>
                  <a:pt x="1226657" y="1675803"/>
                  <a:pt x="1177438" y="1810725"/>
                  <a:pt x="1233714" y="1698171"/>
                </a:cubicBezTo>
                <a:cubicBezTo>
                  <a:pt x="1275723" y="1614151"/>
                  <a:pt x="1209229" y="1693627"/>
                  <a:pt x="1291771" y="1611085"/>
                </a:cubicBezTo>
                <a:cubicBezTo>
                  <a:pt x="1296609" y="1577218"/>
                  <a:pt x="1301084" y="1543298"/>
                  <a:pt x="1306286" y="1509485"/>
                </a:cubicBezTo>
                <a:cubicBezTo>
                  <a:pt x="1310761" y="1480398"/>
                  <a:pt x="1307639" y="1448722"/>
                  <a:pt x="1320800" y="1422400"/>
                </a:cubicBezTo>
                <a:cubicBezTo>
                  <a:pt x="1333039" y="1397921"/>
                  <a:pt x="1359505" y="1383695"/>
                  <a:pt x="1378857" y="1364343"/>
                </a:cubicBezTo>
                <a:cubicBezTo>
                  <a:pt x="1429037" y="1163616"/>
                  <a:pt x="1354295" y="1479338"/>
                  <a:pt x="1407886" y="943428"/>
                </a:cubicBezTo>
                <a:cubicBezTo>
                  <a:pt x="1410478" y="917504"/>
                  <a:pt x="1429252" y="895759"/>
                  <a:pt x="1436914" y="870857"/>
                </a:cubicBezTo>
                <a:cubicBezTo>
                  <a:pt x="1448647" y="832725"/>
                  <a:pt x="1453327" y="792592"/>
                  <a:pt x="1465943" y="754743"/>
                </a:cubicBezTo>
                <a:cubicBezTo>
                  <a:pt x="1486765" y="692276"/>
                  <a:pt x="1476746" y="726043"/>
                  <a:pt x="1494971" y="653143"/>
                </a:cubicBezTo>
                <a:cubicBezTo>
                  <a:pt x="1499809" y="585410"/>
                  <a:pt x="1500311" y="517226"/>
                  <a:pt x="1509486" y="449943"/>
                </a:cubicBezTo>
                <a:cubicBezTo>
                  <a:pt x="1514877" y="410413"/>
                  <a:pt x="1529543" y="372702"/>
                  <a:pt x="1538514" y="333828"/>
                </a:cubicBezTo>
                <a:cubicBezTo>
                  <a:pt x="1564784" y="219990"/>
                  <a:pt x="1539797" y="300949"/>
                  <a:pt x="1567543" y="217714"/>
                </a:cubicBezTo>
                <a:cubicBezTo>
                  <a:pt x="1583809" y="38784"/>
                  <a:pt x="1582057" y="111495"/>
                  <a:pt x="1582057" y="0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2670D2-5080-9624-B3C2-CF9569C39A92}"/>
              </a:ext>
            </a:extLst>
          </p:cNvPr>
          <p:cNvSpPr/>
          <p:nvPr/>
        </p:nvSpPr>
        <p:spPr>
          <a:xfrm>
            <a:off x="9027886" y="3454400"/>
            <a:ext cx="130628" cy="174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DEE314-1A55-B341-D7B3-6718EE6C02BC}"/>
              </a:ext>
            </a:extLst>
          </p:cNvPr>
          <p:cNvSpPr/>
          <p:nvPr/>
        </p:nvSpPr>
        <p:spPr>
          <a:xfrm>
            <a:off x="8904543" y="3827122"/>
            <a:ext cx="130628" cy="174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CAAF5F-ED0D-D78E-8960-6D0682D0DFCA}"/>
              </a:ext>
            </a:extLst>
          </p:cNvPr>
          <p:cNvSpPr/>
          <p:nvPr/>
        </p:nvSpPr>
        <p:spPr>
          <a:xfrm>
            <a:off x="8606971" y="4143828"/>
            <a:ext cx="130628" cy="174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CC6346-56A4-C47C-D35B-7422C4E1483A}"/>
              </a:ext>
            </a:extLst>
          </p:cNvPr>
          <p:cNvSpPr/>
          <p:nvPr/>
        </p:nvSpPr>
        <p:spPr>
          <a:xfrm>
            <a:off x="9296400" y="3777342"/>
            <a:ext cx="130628" cy="174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865776-4803-1F9A-AAB7-87909FBCF504}"/>
              </a:ext>
            </a:extLst>
          </p:cNvPr>
          <p:cNvSpPr/>
          <p:nvPr/>
        </p:nvSpPr>
        <p:spPr>
          <a:xfrm>
            <a:off x="9318172" y="3528785"/>
            <a:ext cx="130628" cy="174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539FBE8C-C3EA-2FB0-816D-68A6B58BB375}"/>
              </a:ext>
            </a:extLst>
          </p:cNvPr>
          <p:cNvSpPr/>
          <p:nvPr/>
        </p:nvSpPr>
        <p:spPr>
          <a:xfrm>
            <a:off x="10856685" y="278039"/>
            <a:ext cx="232229" cy="1741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FC2202FF-DF8A-95AB-A3C5-EE29C093BF47}"/>
              </a:ext>
            </a:extLst>
          </p:cNvPr>
          <p:cNvSpPr/>
          <p:nvPr/>
        </p:nvSpPr>
        <p:spPr>
          <a:xfrm>
            <a:off x="10697743" y="688067"/>
            <a:ext cx="232229" cy="1741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A80B91EF-A434-4CAB-7CE5-6B6FAE3A9849}"/>
              </a:ext>
            </a:extLst>
          </p:cNvPr>
          <p:cNvSpPr/>
          <p:nvPr/>
        </p:nvSpPr>
        <p:spPr>
          <a:xfrm>
            <a:off x="10521900" y="1748916"/>
            <a:ext cx="232229" cy="1741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1F5C7DC-B16D-A2DB-FB07-916FF9652225}"/>
              </a:ext>
            </a:extLst>
          </p:cNvPr>
          <p:cNvSpPr/>
          <p:nvPr/>
        </p:nvSpPr>
        <p:spPr>
          <a:xfrm>
            <a:off x="8781143" y="4366475"/>
            <a:ext cx="130628" cy="174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284EAF-2DFD-0B49-B2BE-214B625DA366}"/>
              </a:ext>
            </a:extLst>
          </p:cNvPr>
          <p:cNvSpPr/>
          <p:nvPr/>
        </p:nvSpPr>
        <p:spPr>
          <a:xfrm>
            <a:off x="10174514" y="2002971"/>
            <a:ext cx="203200" cy="130629"/>
          </a:xfrm>
          <a:custGeom>
            <a:avLst/>
            <a:gdLst>
              <a:gd name="connsiteX0" fmla="*/ 203200 w 203200"/>
              <a:gd name="connsiteY0" fmla="*/ 130629 h 130629"/>
              <a:gd name="connsiteX1" fmla="*/ 130629 w 203200"/>
              <a:gd name="connsiteY1" fmla="*/ 87086 h 130629"/>
              <a:gd name="connsiteX2" fmla="*/ 29029 w 203200"/>
              <a:gd name="connsiteY2" fmla="*/ 43543 h 130629"/>
              <a:gd name="connsiteX3" fmla="*/ 0 w 203200"/>
              <a:gd name="connsiteY3" fmla="*/ 0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" h="130629">
                <a:moveTo>
                  <a:pt x="203200" y="130629"/>
                </a:moveTo>
                <a:cubicBezTo>
                  <a:pt x="179010" y="116115"/>
                  <a:pt x="156408" y="98543"/>
                  <a:pt x="130629" y="87086"/>
                </a:cubicBezTo>
                <a:cubicBezTo>
                  <a:pt x="-9959" y="24602"/>
                  <a:pt x="146542" y="121886"/>
                  <a:pt x="29029" y="43543"/>
                </a:cubicBezTo>
                <a:lnTo>
                  <a:pt x="0" y="0"/>
                </a:lnTo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E3CA2AC-210E-48ED-77D6-6F205C81D4DF}"/>
              </a:ext>
            </a:extLst>
          </p:cNvPr>
          <p:cNvSpPr/>
          <p:nvPr/>
        </p:nvSpPr>
        <p:spPr>
          <a:xfrm>
            <a:off x="10609943" y="1233714"/>
            <a:ext cx="145143" cy="682172"/>
          </a:xfrm>
          <a:custGeom>
            <a:avLst/>
            <a:gdLst>
              <a:gd name="connsiteX0" fmla="*/ 43543 w 145143"/>
              <a:gd name="connsiteY0" fmla="*/ 682172 h 682172"/>
              <a:gd name="connsiteX1" fmla="*/ 72571 w 145143"/>
              <a:gd name="connsiteY1" fmla="*/ 551543 h 682172"/>
              <a:gd name="connsiteX2" fmla="*/ 116114 w 145143"/>
              <a:gd name="connsiteY2" fmla="*/ 420915 h 682172"/>
              <a:gd name="connsiteX3" fmla="*/ 145143 w 145143"/>
              <a:gd name="connsiteY3" fmla="*/ 362857 h 682172"/>
              <a:gd name="connsiteX4" fmla="*/ 101600 w 145143"/>
              <a:gd name="connsiteY4" fmla="*/ 130629 h 682172"/>
              <a:gd name="connsiteX5" fmla="*/ 72571 w 145143"/>
              <a:gd name="connsiteY5" fmla="*/ 87086 h 682172"/>
              <a:gd name="connsiteX6" fmla="*/ 29028 w 145143"/>
              <a:gd name="connsiteY6" fmla="*/ 72572 h 682172"/>
              <a:gd name="connsiteX7" fmla="*/ 0 w 145143"/>
              <a:gd name="connsiteY7" fmla="*/ 0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143" h="682172">
                <a:moveTo>
                  <a:pt x="43543" y="682172"/>
                </a:moveTo>
                <a:cubicBezTo>
                  <a:pt x="51105" y="644361"/>
                  <a:pt x="60858" y="589609"/>
                  <a:pt x="72571" y="551543"/>
                </a:cubicBezTo>
                <a:cubicBezTo>
                  <a:pt x="86069" y="507675"/>
                  <a:pt x="95588" y="461967"/>
                  <a:pt x="116114" y="420915"/>
                </a:cubicBezTo>
                <a:lnTo>
                  <a:pt x="145143" y="362857"/>
                </a:lnTo>
                <a:cubicBezTo>
                  <a:pt x="132449" y="210538"/>
                  <a:pt x="155338" y="224670"/>
                  <a:pt x="101600" y="130629"/>
                </a:cubicBezTo>
                <a:cubicBezTo>
                  <a:pt x="92945" y="115483"/>
                  <a:pt x="86193" y="97983"/>
                  <a:pt x="72571" y="87086"/>
                </a:cubicBezTo>
                <a:cubicBezTo>
                  <a:pt x="60624" y="77529"/>
                  <a:pt x="43542" y="77410"/>
                  <a:pt x="29028" y="72572"/>
                </a:cubicBezTo>
                <a:cubicBezTo>
                  <a:pt x="11093" y="18766"/>
                  <a:pt x="21356" y="4271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1F596B-0322-A73C-E269-39F3CD3787EB}"/>
              </a:ext>
            </a:extLst>
          </p:cNvPr>
          <p:cNvCxnSpPr>
            <a:cxnSpLocks/>
          </p:cNvCxnSpPr>
          <p:nvPr/>
        </p:nvCxnSpPr>
        <p:spPr>
          <a:xfrm>
            <a:off x="3200472" y="5831840"/>
            <a:ext cx="5290385" cy="117565"/>
          </a:xfrm>
          <a:prstGeom prst="straightConnector1">
            <a:avLst/>
          </a:prstGeom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9727E0-85FB-993F-C10B-02D1C6E65BEE}"/>
              </a:ext>
            </a:extLst>
          </p:cNvPr>
          <p:cNvCxnSpPr>
            <a:cxnSpLocks/>
          </p:cNvCxnSpPr>
          <p:nvPr/>
        </p:nvCxnSpPr>
        <p:spPr>
          <a:xfrm flipV="1">
            <a:off x="2625271" y="4766490"/>
            <a:ext cx="6482372" cy="678203"/>
          </a:xfrm>
          <a:prstGeom prst="straightConnector1">
            <a:avLst/>
          </a:prstGeom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A20BF22-6D6B-F8F9-5D25-4A2E5F8944C4}"/>
              </a:ext>
            </a:extLst>
          </p:cNvPr>
          <p:cNvCxnSpPr>
            <a:cxnSpLocks/>
          </p:cNvCxnSpPr>
          <p:nvPr/>
        </p:nvCxnSpPr>
        <p:spPr>
          <a:xfrm flipV="1">
            <a:off x="2220686" y="4177210"/>
            <a:ext cx="7460342" cy="897006"/>
          </a:xfrm>
          <a:prstGeom prst="straightConnector1">
            <a:avLst/>
          </a:prstGeom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88C84C-E864-34B5-6189-84D3EA9B150A}"/>
              </a:ext>
            </a:extLst>
          </p:cNvPr>
          <p:cNvCxnSpPr>
            <a:cxnSpLocks/>
          </p:cNvCxnSpPr>
          <p:nvPr/>
        </p:nvCxnSpPr>
        <p:spPr>
          <a:xfrm flipV="1">
            <a:off x="2605270" y="3591197"/>
            <a:ext cx="7366044" cy="1031603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AC3539C-902E-DDAC-D678-9A4816F705EA}"/>
              </a:ext>
            </a:extLst>
          </p:cNvPr>
          <p:cNvCxnSpPr>
            <a:cxnSpLocks/>
          </p:cNvCxnSpPr>
          <p:nvPr/>
        </p:nvCxnSpPr>
        <p:spPr>
          <a:xfrm flipV="1">
            <a:off x="2039401" y="3089707"/>
            <a:ext cx="7975312" cy="1175168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12BE1FE-430A-90DE-2480-DA24A1571D28}"/>
              </a:ext>
            </a:extLst>
          </p:cNvPr>
          <p:cNvCxnSpPr>
            <a:cxnSpLocks/>
          </p:cNvCxnSpPr>
          <p:nvPr/>
        </p:nvCxnSpPr>
        <p:spPr>
          <a:xfrm flipV="1">
            <a:off x="2486108" y="2532743"/>
            <a:ext cx="7716576" cy="1355692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8F78DD-6FF3-D189-5846-776C0471E6A9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2421102" y="1923088"/>
            <a:ext cx="8145150" cy="1595538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5413ACF-75E0-8EE8-922B-CA8BFBA2801E}"/>
              </a:ext>
            </a:extLst>
          </p:cNvPr>
          <p:cNvCxnSpPr>
            <a:cxnSpLocks/>
          </p:cNvCxnSpPr>
          <p:nvPr/>
        </p:nvCxnSpPr>
        <p:spPr>
          <a:xfrm flipV="1">
            <a:off x="2177287" y="1059349"/>
            <a:ext cx="8213172" cy="2076093"/>
          </a:xfrm>
          <a:prstGeom prst="straightConnector1">
            <a:avLst/>
          </a:prstGeom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B5A4CFD-5CCE-A5F3-CC6F-C882B4C1CC04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1942682" y="754595"/>
            <a:ext cx="8755061" cy="2008897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11F2A55-7CFC-1960-AB41-4BF4A58BC424}"/>
              </a:ext>
            </a:extLst>
          </p:cNvPr>
          <p:cNvCxnSpPr>
            <a:cxnSpLocks/>
          </p:cNvCxnSpPr>
          <p:nvPr/>
        </p:nvCxnSpPr>
        <p:spPr>
          <a:xfrm flipV="1">
            <a:off x="1855045" y="449795"/>
            <a:ext cx="8972612" cy="1964986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20674AF-3059-8B58-ECF8-DA86ABCC9612}"/>
              </a:ext>
            </a:extLst>
          </p:cNvPr>
          <p:cNvCxnSpPr/>
          <p:nvPr/>
        </p:nvCxnSpPr>
        <p:spPr>
          <a:xfrm flipV="1">
            <a:off x="2917371" y="278039"/>
            <a:ext cx="7765143" cy="1645049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99EE415-7C87-4675-9D55-90C294EEF1DE}"/>
              </a:ext>
            </a:extLst>
          </p:cNvPr>
          <p:cNvCxnSpPr>
            <a:cxnSpLocks/>
          </p:cNvCxnSpPr>
          <p:nvPr/>
        </p:nvCxnSpPr>
        <p:spPr>
          <a:xfrm flipV="1">
            <a:off x="10664263" y="0"/>
            <a:ext cx="33480" cy="279717"/>
          </a:xfrm>
          <a:prstGeom prst="straightConnector1">
            <a:avLst/>
          </a:prstGeom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tar: 5 Points 63">
            <a:extLst>
              <a:ext uri="{FF2B5EF4-FFF2-40B4-BE49-F238E27FC236}">
                <a16:creationId xmlns:a16="http://schemas.microsoft.com/office/drawing/2014/main" id="{27FB6D7D-1906-9D91-F47A-89BD50E3035A}"/>
              </a:ext>
            </a:extLst>
          </p:cNvPr>
          <p:cNvSpPr/>
          <p:nvPr/>
        </p:nvSpPr>
        <p:spPr>
          <a:xfrm>
            <a:off x="10508343" y="965144"/>
            <a:ext cx="232229" cy="174172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tar: 5 Points 64">
            <a:extLst>
              <a:ext uri="{FF2B5EF4-FFF2-40B4-BE49-F238E27FC236}">
                <a16:creationId xmlns:a16="http://schemas.microsoft.com/office/drawing/2014/main" id="{38B82920-7FD5-B9F4-B097-53C665DBD808}"/>
              </a:ext>
            </a:extLst>
          </p:cNvPr>
          <p:cNvSpPr/>
          <p:nvPr/>
        </p:nvSpPr>
        <p:spPr>
          <a:xfrm>
            <a:off x="10291814" y="809143"/>
            <a:ext cx="232229" cy="174172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86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DA19-6CB8-64DE-D995-DF00C513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EFF3B-F6BA-BB52-C0F9-F50B6C52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6600" cy="4351338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5" name="Picture 4" descr="A map of the bible&#10;&#10;Description automatically generated">
            <a:extLst>
              <a:ext uri="{FF2B5EF4-FFF2-40B4-BE49-F238E27FC236}">
                <a16:creationId xmlns:a16="http://schemas.microsoft.com/office/drawing/2014/main" id="{90A14385-5C3B-11B0-8477-49C9EE0D3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66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425664-A06B-EB14-C5F6-E34D821AD81D}"/>
              </a:ext>
            </a:extLst>
          </p:cNvPr>
          <p:cNvSpPr/>
          <p:nvPr/>
        </p:nvSpPr>
        <p:spPr>
          <a:xfrm>
            <a:off x="0" y="0"/>
            <a:ext cx="6226629" cy="6858000"/>
          </a:xfrm>
          <a:prstGeom prst="rect">
            <a:avLst/>
          </a:prstGeom>
          <a:solidFill>
            <a:srgbClr val="EEEABB"/>
          </a:solidFill>
          <a:ln>
            <a:solidFill>
              <a:srgbClr val="EEEA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map&#10;&#10;Description automatically generated">
            <a:extLst>
              <a:ext uri="{FF2B5EF4-FFF2-40B4-BE49-F238E27FC236}">
                <a16:creationId xmlns:a16="http://schemas.microsoft.com/office/drawing/2014/main" id="{448C8B13-4E36-7373-EFE0-5376B509C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A5C66-4A47-CFD3-1FAD-1232C2C2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72543" cy="1325563"/>
          </a:xfrm>
        </p:spPr>
        <p:txBody>
          <a:bodyPr/>
          <a:lstStyle/>
          <a:p>
            <a:r>
              <a:rPr lang="en-US" dirty="0"/>
              <a:t>Transjordan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B027-209B-33CE-8C77-B9514A88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7414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Four major rivers</a:t>
            </a:r>
          </a:p>
          <a:p>
            <a:pPr lvl="1"/>
            <a:r>
              <a:rPr lang="en-US" dirty="0" err="1"/>
              <a:t>Yarmuk</a:t>
            </a:r>
            <a:endParaRPr lang="en-US" dirty="0"/>
          </a:p>
          <a:p>
            <a:pPr lvl="1"/>
            <a:r>
              <a:rPr lang="en-US" dirty="0"/>
              <a:t>Jabbok</a:t>
            </a:r>
          </a:p>
          <a:p>
            <a:pPr lvl="1"/>
            <a:r>
              <a:rPr lang="en-US" dirty="0" err="1"/>
              <a:t>Arnon</a:t>
            </a:r>
            <a:endParaRPr lang="en-US" dirty="0"/>
          </a:p>
          <a:p>
            <a:pPr lvl="1"/>
            <a:r>
              <a:rPr lang="en-US" dirty="0" err="1"/>
              <a:t>Zered</a:t>
            </a:r>
            <a:endParaRPr lang="en-US" dirty="0"/>
          </a:p>
          <a:p>
            <a:r>
              <a:rPr lang="en-US" dirty="0"/>
              <a:t>Regions</a:t>
            </a:r>
          </a:p>
          <a:p>
            <a:pPr lvl="1"/>
            <a:r>
              <a:rPr lang="en-US" dirty="0"/>
              <a:t>Bashan</a:t>
            </a:r>
          </a:p>
          <a:p>
            <a:pPr lvl="1"/>
            <a:r>
              <a:rPr lang="en-US" dirty="0"/>
              <a:t>Lower Gilead</a:t>
            </a:r>
          </a:p>
          <a:p>
            <a:pPr lvl="1"/>
            <a:r>
              <a:rPr lang="en-US" dirty="0"/>
              <a:t>Upper Gilead</a:t>
            </a:r>
          </a:p>
          <a:p>
            <a:pPr lvl="2"/>
            <a:r>
              <a:rPr lang="en-US" dirty="0"/>
              <a:t>Ammon</a:t>
            </a:r>
          </a:p>
          <a:p>
            <a:pPr lvl="1"/>
            <a:r>
              <a:rPr lang="en-US" dirty="0" err="1"/>
              <a:t>Mishor</a:t>
            </a:r>
            <a:r>
              <a:rPr lang="en-US" dirty="0"/>
              <a:t>/</a:t>
            </a:r>
            <a:r>
              <a:rPr lang="en-US" dirty="0" err="1"/>
              <a:t>Medebah</a:t>
            </a:r>
            <a:endParaRPr lang="en-US" dirty="0"/>
          </a:p>
          <a:p>
            <a:pPr lvl="1"/>
            <a:r>
              <a:rPr lang="en-US" dirty="0"/>
              <a:t>Moab</a:t>
            </a:r>
          </a:p>
          <a:p>
            <a:pPr lvl="1"/>
            <a:r>
              <a:rPr lang="en-US" dirty="0"/>
              <a:t>Edom</a:t>
            </a:r>
          </a:p>
        </p:txBody>
      </p:sp>
    </p:spTree>
    <p:extLst>
      <p:ext uri="{BB962C8B-B14F-4D97-AF65-F5344CB8AC3E}">
        <p14:creationId xmlns:p14="http://schemas.microsoft.com/office/powerpoint/2010/main" val="199720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425664-A06B-EB14-C5F6-E34D821AD81D}"/>
              </a:ext>
            </a:extLst>
          </p:cNvPr>
          <p:cNvSpPr/>
          <p:nvPr/>
        </p:nvSpPr>
        <p:spPr>
          <a:xfrm>
            <a:off x="0" y="0"/>
            <a:ext cx="6226629" cy="6858000"/>
          </a:xfrm>
          <a:prstGeom prst="rect">
            <a:avLst/>
          </a:prstGeom>
          <a:solidFill>
            <a:srgbClr val="EEEABB"/>
          </a:solidFill>
          <a:ln>
            <a:solidFill>
              <a:srgbClr val="EEEA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map&#10;&#10;Description automatically generated">
            <a:extLst>
              <a:ext uri="{FF2B5EF4-FFF2-40B4-BE49-F238E27FC236}">
                <a16:creationId xmlns:a16="http://schemas.microsoft.com/office/drawing/2014/main" id="{448C8B13-4E36-7373-EFE0-5376B509C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64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A5C66-4A47-CFD3-1FAD-1232C2C2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72543" cy="1325563"/>
          </a:xfrm>
        </p:spPr>
        <p:txBody>
          <a:bodyPr/>
          <a:lstStyle/>
          <a:p>
            <a:r>
              <a:rPr lang="en-US" dirty="0"/>
              <a:t>Transjordan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B027-209B-33CE-8C77-B9514A88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7414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Four major rivers</a:t>
            </a:r>
          </a:p>
          <a:p>
            <a:pPr lvl="1"/>
            <a:r>
              <a:rPr lang="en-US" dirty="0" err="1"/>
              <a:t>Yarmuk</a:t>
            </a:r>
            <a:endParaRPr lang="en-US" dirty="0"/>
          </a:p>
          <a:p>
            <a:pPr lvl="1"/>
            <a:r>
              <a:rPr lang="en-US" dirty="0"/>
              <a:t>Jabbok</a:t>
            </a:r>
          </a:p>
          <a:p>
            <a:pPr lvl="1"/>
            <a:r>
              <a:rPr lang="en-US" dirty="0" err="1"/>
              <a:t>Arnon</a:t>
            </a:r>
            <a:endParaRPr lang="en-US" dirty="0"/>
          </a:p>
          <a:p>
            <a:pPr lvl="1"/>
            <a:r>
              <a:rPr lang="en-US" dirty="0" err="1"/>
              <a:t>Zered</a:t>
            </a:r>
            <a:endParaRPr lang="en-US" dirty="0"/>
          </a:p>
          <a:p>
            <a:r>
              <a:rPr lang="en-US" dirty="0"/>
              <a:t>Regions</a:t>
            </a:r>
          </a:p>
          <a:p>
            <a:pPr lvl="1"/>
            <a:r>
              <a:rPr lang="en-US" dirty="0"/>
              <a:t>Bashan</a:t>
            </a:r>
          </a:p>
          <a:p>
            <a:pPr lvl="1"/>
            <a:r>
              <a:rPr lang="en-US" dirty="0"/>
              <a:t>Lower Gilead</a:t>
            </a:r>
          </a:p>
          <a:p>
            <a:pPr lvl="1"/>
            <a:r>
              <a:rPr lang="en-US" dirty="0"/>
              <a:t>Upper Gilead</a:t>
            </a:r>
          </a:p>
          <a:p>
            <a:pPr lvl="2"/>
            <a:r>
              <a:rPr lang="en-US" dirty="0"/>
              <a:t>Ammon</a:t>
            </a:r>
          </a:p>
          <a:p>
            <a:pPr lvl="1"/>
            <a:r>
              <a:rPr lang="en-US" dirty="0" err="1"/>
              <a:t>Mishor</a:t>
            </a:r>
            <a:r>
              <a:rPr lang="en-US" dirty="0"/>
              <a:t>/</a:t>
            </a:r>
            <a:r>
              <a:rPr lang="en-US" dirty="0" err="1"/>
              <a:t>Medebah</a:t>
            </a:r>
            <a:endParaRPr lang="en-US" dirty="0"/>
          </a:p>
          <a:p>
            <a:pPr lvl="1"/>
            <a:r>
              <a:rPr lang="en-US" dirty="0"/>
              <a:t>Moab</a:t>
            </a:r>
          </a:p>
          <a:p>
            <a:pPr lvl="1"/>
            <a:r>
              <a:rPr lang="en-US" dirty="0"/>
              <a:t>Edom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4EAB3-55EE-30CE-5E79-F798BA3C3614}"/>
              </a:ext>
            </a:extLst>
          </p:cNvPr>
          <p:cNvSpPr txBox="1"/>
          <p:nvPr/>
        </p:nvSpPr>
        <p:spPr>
          <a:xfrm>
            <a:off x="11016343" y="1448810"/>
            <a:ext cx="8828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Yarmuk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85830-B8AA-1334-D5C8-32FC43975DE2}"/>
              </a:ext>
            </a:extLst>
          </p:cNvPr>
          <p:cNvSpPr txBox="1"/>
          <p:nvPr/>
        </p:nvSpPr>
        <p:spPr>
          <a:xfrm>
            <a:off x="10934454" y="2382424"/>
            <a:ext cx="8386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Jabbok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9C178-2578-D3F1-E1AA-42E05749269F}"/>
              </a:ext>
            </a:extLst>
          </p:cNvPr>
          <p:cNvSpPr txBox="1"/>
          <p:nvPr/>
        </p:nvSpPr>
        <p:spPr>
          <a:xfrm>
            <a:off x="11245434" y="4054702"/>
            <a:ext cx="7633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Arnon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55D6C-971E-2B28-3E72-E7EC715309B3}"/>
              </a:ext>
            </a:extLst>
          </p:cNvPr>
          <p:cNvSpPr txBox="1"/>
          <p:nvPr/>
        </p:nvSpPr>
        <p:spPr>
          <a:xfrm>
            <a:off x="10527032" y="5235049"/>
            <a:ext cx="7184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Zered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0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8"/>
            <a:ext cx="7477125" cy="3735484"/>
          </a:xfrm>
        </p:spPr>
        <p:txBody>
          <a:bodyPr>
            <a:normAutofit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dirty="0"/>
              <a:t>The History of Israel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Exodus-Deuteronomy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425664-A06B-EB14-C5F6-E34D821AD81D}"/>
              </a:ext>
            </a:extLst>
          </p:cNvPr>
          <p:cNvSpPr/>
          <p:nvPr/>
        </p:nvSpPr>
        <p:spPr>
          <a:xfrm>
            <a:off x="0" y="0"/>
            <a:ext cx="6226629" cy="6858000"/>
          </a:xfrm>
          <a:prstGeom prst="rect">
            <a:avLst/>
          </a:prstGeom>
          <a:solidFill>
            <a:srgbClr val="EEEABB"/>
          </a:solidFill>
          <a:ln>
            <a:solidFill>
              <a:srgbClr val="EEEA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map&#10;&#10;Description automatically generated">
            <a:extLst>
              <a:ext uri="{FF2B5EF4-FFF2-40B4-BE49-F238E27FC236}">
                <a16:creationId xmlns:a16="http://schemas.microsoft.com/office/drawing/2014/main" id="{448C8B13-4E36-7373-EFE0-5376B509C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64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A5C66-4A47-CFD3-1FAD-1232C2C2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72543" cy="1325563"/>
          </a:xfrm>
        </p:spPr>
        <p:txBody>
          <a:bodyPr/>
          <a:lstStyle/>
          <a:p>
            <a:r>
              <a:rPr lang="en-US" dirty="0"/>
              <a:t>Transjordan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B027-209B-33CE-8C77-B9514A88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7414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Four major rivers</a:t>
            </a:r>
          </a:p>
          <a:p>
            <a:pPr lvl="1"/>
            <a:r>
              <a:rPr lang="en-US" dirty="0" err="1"/>
              <a:t>Yarmuk</a:t>
            </a:r>
            <a:endParaRPr lang="en-US" dirty="0"/>
          </a:p>
          <a:p>
            <a:pPr lvl="1"/>
            <a:r>
              <a:rPr lang="en-US" dirty="0"/>
              <a:t>Jabbok</a:t>
            </a:r>
          </a:p>
          <a:p>
            <a:pPr lvl="1"/>
            <a:r>
              <a:rPr lang="en-US" dirty="0" err="1"/>
              <a:t>Arnon</a:t>
            </a:r>
            <a:endParaRPr lang="en-US" dirty="0"/>
          </a:p>
          <a:p>
            <a:pPr lvl="1"/>
            <a:r>
              <a:rPr lang="en-US" dirty="0" err="1"/>
              <a:t>Zered</a:t>
            </a:r>
            <a:endParaRPr lang="en-US" dirty="0"/>
          </a:p>
          <a:p>
            <a:r>
              <a:rPr lang="en-US" dirty="0"/>
              <a:t>Regions</a:t>
            </a:r>
          </a:p>
          <a:p>
            <a:pPr lvl="1"/>
            <a:r>
              <a:rPr lang="en-US" dirty="0"/>
              <a:t>Bashan</a:t>
            </a:r>
          </a:p>
          <a:p>
            <a:pPr lvl="1"/>
            <a:r>
              <a:rPr lang="en-US" dirty="0"/>
              <a:t>Lower Gilead</a:t>
            </a:r>
          </a:p>
          <a:p>
            <a:pPr lvl="1"/>
            <a:r>
              <a:rPr lang="en-US" dirty="0"/>
              <a:t>Upper Gilead</a:t>
            </a:r>
          </a:p>
          <a:p>
            <a:pPr lvl="2"/>
            <a:r>
              <a:rPr lang="en-US" dirty="0"/>
              <a:t>Ammon</a:t>
            </a:r>
          </a:p>
          <a:p>
            <a:pPr lvl="1"/>
            <a:r>
              <a:rPr lang="en-US" dirty="0" err="1"/>
              <a:t>Mishor</a:t>
            </a:r>
            <a:r>
              <a:rPr lang="en-US" dirty="0"/>
              <a:t>/</a:t>
            </a:r>
            <a:r>
              <a:rPr lang="en-US" dirty="0" err="1"/>
              <a:t>Medebah</a:t>
            </a:r>
            <a:endParaRPr lang="en-US" dirty="0"/>
          </a:p>
          <a:p>
            <a:pPr lvl="1"/>
            <a:r>
              <a:rPr lang="en-US" dirty="0"/>
              <a:t>Moab</a:t>
            </a:r>
          </a:p>
          <a:p>
            <a:pPr lvl="1"/>
            <a:r>
              <a:rPr lang="en-US" dirty="0"/>
              <a:t>Edom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4EAB3-55EE-30CE-5E79-F798BA3C3614}"/>
              </a:ext>
            </a:extLst>
          </p:cNvPr>
          <p:cNvSpPr txBox="1"/>
          <p:nvPr/>
        </p:nvSpPr>
        <p:spPr>
          <a:xfrm>
            <a:off x="11016343" y="1448810"/>
            <a:ext cx="8828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Yarmuk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85830-B8AA-1334-D5C8-32FC43975DE2}"/>
              </a:ext>
            </a:extLst>
          </p:cNvPr>
          <p:cNvSpPr txBox="1"/>
          <p:nvPr/>
        </p:nvSpPr>
        <p:spPr>
          <a:xfrm>
            <a:off x="10934454" y="2382424"/>
            <a:ext cx="8386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Jabbok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9C178-2578-D3F1-E1AA-42E05749269F}"/>
              </a:ext>
            </a:extLst>
          </p:cNvPr>
          <p:cNvSpPr txBox="1"/>
          <p:nvPr/>
        </p:nvSpPr>
        <p:spPr>
          <a:xfrm>
            <a:off x="11245434" y="4054702"/>
            <a:ext cx="7633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Arnon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55D6C-971E-2B28-3E72-E7EC715309B3}"/>
              </a:ext>
            </a:extLst>
          </p:cNvPr>
          <p:cNvSpPr txBox="1"/>
          <p:nvPr/>
        </p:nvSpPr>
        <p:spPr>
          <a:xfrm>
            <a:off x="10527032" y="5235049"/>
            <a:ext cx="7184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Zered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589748-4603-AB2F-7708-7A101CA33BFB}"/>
              </a:ext>
            </a:extLst>
          </p:cNvPr>
          <p:cNvSpPr/>
          <p:nvPr/>
        </p:nvSpPr>
        <p:spPr>
          <a:xfrm>
            <a:off x="10934454" y="145864"/>
            <a:ext cx="1257546" cy="1302946"/>
          </a:xfrm>
          <a:prstGeom prst="ellipse">
            <a:avLst/>
          </a:prstGeom>
          <a:solidFill>
            <a:srgbClr val="FF00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Bashan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C4E651-271E-9AB2-E70F-D50E7C3EED78}"/>
              </a:ext>
            </a:extLst>
          </p:cNvPr>
          <p:cNvSpPr/>
          <p:nvPr/>
        </p:nvSpPr>
        <p:spPr>
          <a:xfrm>
            <a:off x="10829004" y="4429163"/>
            <a:ext cx="1257545" cy="980027"/>
          </a:xfrm>
          <a:prstGeom prst="ellipse">
            <a:avLst/>
          </a:prstGeom>
          <a:solidFill>
            <a:srgbClr val="66CCFF">
              <a:alpha val="3882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Moab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9FBCC0-8CF3-2A16-02A3-FA65D645F64B}"/>
              </a:ext>
            </a:extLst>
          </p:cNvPr>
          <p:cNvSpPr/>
          <p:nvPr/>
        </p:nvSpPr>
        <p:spPr>
          <a:xfrm>
            <a:off x="10551443" y="5604381"/>
            <a:ext cx="1457341" cy="1812772"/>
          </a:xfrm>
          <a:prstGeom prst="ellipse">
            <a:avLst/>
          </a:prstGeom>
          <a:solidFill>
            <a:srgbClr val="66CCFF">
              <a:alpha val="3882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EDOM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D60B0A-9194-6935-FC43-D6C12C59B162}"/>
              </a:ext>
            </a:extLst>
          </p:cNvPr>
          <p:cNvSpPr/>
          <p:nvPr/>
        </p:nvSpPr>
        <p:spPr>
          <a:xfrm>
            <a:off x="10829003" y="3495549"/>
            <a:ext cx="1257546" cy="757510"/>
          </a:xfrm>
          <a:prstGeom prst="ellipse">
            <a:avLst/>
          </a:prstGeom>
          <a:solidFill>
            <a:srgbClr val="FF00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Mishor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02F42-751D-D7AB-A44D-88915E9F7B6A}"/>
              </a:ext>
            </a:extLst>
          </p:cNvPr>
          <p:cNvSpPr/>
          <p:nvPr/>
        </p:nvSpPr>
        <p:spPr>
          <a:xfrm>
            <a:off x="10829003" y="1600585"/>
            <a:ext cx="1257546" cy="1761866"/>
          </a:xfrm>
          <a:prstGeom prst="ellipse">
            <a:avLst/>
          </a:prstGeom>
          <a:solidFill>
            <a:srgbClr val="FF00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Dome of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Gilead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039E50-E4FC-D40A-D3D5-7DFB425AF50F}"/>
              </a:ext>
            </a:extLst>
          </p:cNvPr>
          <p:cNvSpPr/>
          <p:nvPr/>
        </p:nvSpPr>
        <p:spPr>
          <a:xfrm>
            <a:off x="11270612" y="2700018"/>
            <a:ext cx="1075135" cy="828528"/>
          </a:xfrm>
          <a:prstGeom prst="ellipse">
            <a:avLst/>
          </a:prstGeom>
          <a:solidFill>
            <a:srgbClr val="66CCFF">
              <a:alpha val="3882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Ammon</a:t>
            </a:r>
          </a:p>
        </p:txBody>
      </p:sp>
    </p:spTree>
    <p:extLst>
      <p:ext uri="{BB962C8B-B14F-4D97-AF65-F5344CB8AC3E}">
        <p14:creationId xmlns:p14="http://schemas.microsoft.com/office/powerpoint/2010/main" val="1550410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0F63-890B-BE4F-B1C0-2BFB91940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365125"/>
            <a:ext cx="5103339" cy="1325563"/>
          </a:xfrm>
        </p:spPr>
        <p:txBody>
          <a:bodyPr/>
          <a:lstStyle/>
          <a:p>
            <a:r>
              <a:rPr lang="en-US" dirty="0"/>
              <a:t>Deuteronomy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08C00-AC92-8EFB-E7C4-37F182176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"/>
          <a:stretch/>
        </p:blipFill>
        <p:spPr>
          <a:xfrm>
            <a:off x="5424616" y="0"/>
            <a:ext cx="676738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717843-C35E-A3D3-7032-C1E74F6B5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2"/>
          <a:stretch/>
        </p:blipFill>
        <p:spPr>
          <a:xfrm>
            <a:off x="1" y="2420449"/>
            <a:ext cx="5424616" cy="45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05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3318AEF-5C48-F616-B5D7-DF161E36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47" y="981075"/>
            <a:ext cx="8648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88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6DFA-9C62-C547-EA08-E2FFC7AF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94561" y="2691765"/>
            <a:ext cx="6187440" cy="1325563"/>
          </a:xfrm>
        </p:spPr>
        <p:txBody>
          <a:bodyPr/>
          <a:lstStyle/>
          <a:p>
            <a:pPr algn="ctr"/>
            <a:r>
              <a:rPr lang="en-US" dirty="0"/>
              <a:t>Fertile Crescent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012253-A972-0708-366E-C5732BF67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39" y="0"/>
            <a:ext cx="9399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1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2B738-4C2E-BF7F-F4D9-1006A1CE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Egypt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6C9F0-45B4-ABF1-6D5C-5B5257F6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Picture 4" descr="Ancient Egypt Map: Ancient Egyptian Cities That Still Alive">
            <a:extLst>
              <a:ext uri="{FF2B5EF4-FFF2-40B4-BE49-F238E27FC236}">
                <a16:creationId xmlns:a16="http://schemas.microsoft.com/office/drawing/2014/main" id="{15E95649-A611-263B-86E0-FEB62A722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r="3179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2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C3FDC-C49A-C41D-105C-4CA5FF65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636803" y="3156090"/>
            <a:ext cx="4599170" cy="1325563"/>
          </a:xfrm>
        </p:spPr>
        <p:txBody>
          <a:bodyPr/>
          <a:lstStyle/>
          <a:p>
            <a:pPr algn="ctr"/>
            <a:r>
              <a:rPr lang="en-US" dirty="0"/>
              <a:t>First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8345-D2C8-FB76-FF19-BC887C297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49" y="123093"/>
            <a:ext cx="10841338" cy="3165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0C149-F1B3-A702-3472-F5779522A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47" y="3471761"/>
            <a:ext cx="10862882" cy="329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241D7B-202A-0509-FE57-AB65751BC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70" y="287851"/>
            <a:ext cx="10515600" cy="31880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651AD-2100-6141-74F6-69943ED09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70" y="3652456"/>
            <a:ext cx="10515600" cy="318809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4055C76-2720-B882-D135-B996DEC9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636803" y="3156090"/>
            <a:ext cx="4599170" cy="1325563"/>
          </a:xfrm>
        </p:spPr>
        <p:txBody>
          <a:bodyPr/>
          <a:lstStyle/>
          <a:p>
            <a:pPr algn="ctr"/>
            <a:r>
              <a:rPr lang="en-US" dirty="0"/>
              <a:t>First Words</a:t>
            </a:r>
          </a:p>
        </p:txBody>
      </p:sp>
    </p:spTree>
    <p:extLst>
      <p:ext uri="{BB962C8B-B14F-4D97-AF65-F5344CB8AC3E}">
        <p14:creationId xmlns:p14="http://schemas.microsoft.com/office/powerpoint/2010/main" val="195894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9 best images about Exodus on Pinterest | The gathering, Infographic ...">
            <a:extLst>
              <a:ext uri="{FF2B5EF4-FFF2-40B4-BE49-F238E27FC236}">
                <a16:creationId xmlns:a16="http://schemas.microsoft.com/office/drawing/2014/main" id="{D40B871C-B1E1-0404-D7EA-462B81147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4" y="0"/>
            <a:ext cx="1131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0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2584D3A-ED14-9D88-5C44-19CC8AD4B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61133"/>
              </p:ext>
            </p:extLst>
          </p:nvPr>
        </p:nvGraphicFramePr>
        <p:xfrm>
          <a:off x="0" y="685800"/>
          <a:ext cx="12192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537917157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852550145"/>
                    </a:ext>
                  </a:extLst>
                </a:gridCol>
                <a:gridCol w="5918200">
                  <a:extLst>
                    <a:ext uri="{9D8B030D-6E8A-4147-A177-3AD203B41FA5}">
                      <a16:colId xmlns:a16="http://schemas.microsoft.com/office/drawing/2014/main" val="10787504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06872769"/>
                    </a:ext>
                  </a:extLst>
                </a:gridCol>
              </a:tblGrid>
              <a:tr h="159431">
                <a:tc>
                  <a:txBody>
                    <a:bodyPr/>
                    <a:lstStyle/>
                    <a:p>
                      <a:r>
                        <a:rPr lang="en-US" sz="14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Egyptian “god”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937282"/>
                  </a:ext>
                </a:extLst>
              </a:tr>
              <a:tr h="279004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Water to Blood</a:t>
                      </a:r>
                    </a:p>
                    <a:p>
                      <a:r>
                        <a:rPr lang="en-US" sz="1400" dirty="0"/>
                        <a:t>Exodus 7:14-25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Hapi</a:t>
                      </a:r>
                      <a:r>
                        <a:rPr lang="en-US" sz="1400" dirty="0"/>
                        <a:t> (flood &amp; fertility), Sobek (river), Khnum (source)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Egyptians duplicated</a:t>
                      </a:r>
                    </a:p>
                    <a:p>
                      <a:r>
                        <a:rPr lang="en-US" sz="1400" dirty="0"/>
                        <a:t>Killed fish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263600"/>
                  </a:ext>
                </a:extLst>
              </a:tr>
              <a:tr h="279004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Frogs</a:t>
                      </a:r>
                    </a:p>
                    <a:p>
                      <a:r>
                        <a:rPr lang="en-US" sz="1400" dirty="0"/>
                        <a:t>Exodus 8:1-15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Heqet</a:t>
                      </a:r>
                      <a:r>
                        <a:rPr lang="en-US" sz="1400" dirty="0"/>
                        <a:t> (frogs)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Egyptians duplicated</a:t>
                      </a:r>
                    </a:p>
                    <a:p>
                      <a:r>
                        <a:rPr lang="en-US" sz="1400" dirty="0"/>
                        <a:t>Pharoh pleaded and picked 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61384"/>
                  </a:ext>
                </a:extLst>
              </a:tr>
              <a:tr h="279004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Lice/gnats</a:t>
                      </a:r>
                    </a:p>
                    <a:p>
                      <a:r>
                        <a:rPr lang="en-US" sz="1400" dirty="0"/>
                        <a:t>Exodus 8:16-19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Geb (earth god), Set (desert)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duplication from now on</a:t>
                      </a:r>
                    </a:p>
                    <a:p>
                      <a:r>
                        <a:rPr lang="en-US" sz="1400" dirty="0"/>
                        <a:t>“finger of God”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57635"/>
                  </a:ext>
                </a:extLst>
              </a:tr>
              <a:tr h="279004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Flies</a:t>
                      </a:r>
                    </a:p>
                    <a:p>
                      <a:r>
                        <a:rPr lang="en-US" sz="1400" dirty="0"/>
                        <a:t>Exodus 8:20-32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Fly Amulets (magic protection), Fly Pendants (military reward from Pharoh)</a:t>
                      </a:r>
                    </a:p>
                    <a:p>
                      <a:r>
                        <a:rPr lang="en-US" sz="1400" i="1" dirty="0"/>
                        <a:t>Not </a:t>
                      </a:r>
                      <a:r>
                        <a:rPr lang="en-US" sz="1400" i="1" dirty="0" err="1"/>
                        <a:t>Wadjet</a:t>
                      </a:r>
                      <a:r>
                        <a:rPr lang="en-US" sz="1400" i="1" dirty="0"/>
                        <a:t> (cobra not fly) nor Khepri (beetle not fly)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Israelites no longer effected</a:t>
                      </a:r>
                    </a:p>
                    <a:p>
                      <a:r>
                        <a:rPr lang="en-US" sz="1400" dirty="0"/>
                        <a:t>1 day warning, Pharoh pleaded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56143"/>
                  </a:ext>
                </a:extLst>
              </a:tr>
              <a:tr h="279004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Death of Livestock</a:t>
                      </a:r>
                    </a:p>
                    <a:p>
                      <a:r>
                        <a:rPr lang="en-US" sz="1400" dirty="0"/>
                        <a:t>Exodus 9:1-7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Apis</a:t>
                      </a:r>
                      <a:r>
                        <a:rPr lang="en-US" sz="1400" dirty="0"/>
                        <a:t> (bull), Bata (bull), </a:t>
                      </a:r>
                      <a:r>
                        <a:rPr lang="en-US" sz="1400" dirty="0" err="1"/>
                        <a:t>Mnevis</a:t>
                      </a:r>
                      <a:r>
                        <a:rPr lang="en-US" sz="1400" dirty="0"/>
                        <a:t>(bull), Buchis(bull), Hathor (cow form, </a:t>
                      </a:r>
                      <a:r>
                        <a:rPr lang="en-US" sz="1400" dirty="0" err="1"/>
                        <a:t>Apis</a:t>
                      </a:r>
                      <a:r>
                        <a:rPr lang="en-US" sz="1400" dirty="0"/>
                        <a:t> mother), Nut (cow form, main god’s mother)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day warning, “all” means without distinction (except stated Israelites)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410936"/>
                  </a:ext>
                </a:extLst>
              </a:tr>
              <a:tr h="279004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Boils</a:t>
                      </a:r>
                    </a:p>
                    <a:p>
                      <a:r>
                        <a:rPr lang="en-US" sz="1400" dirty="0"/>
                        <a:t>Exodus 9:8-12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Isis(healing), Imhotep (medicine), Sekhmet (</a:t>
                      </a:r>
                      <a:r>
                        <a:rPr lang="en-US" sz="1400" dirty="0" err="1"/>
                        <a:t>disease&amp;heal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Magicians couldn’t stand before Moses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097436"/>
                  </a:ext>
                </a:extLst>
              </a:tr>
              <a:tr h="279004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Hail</a:t>
                      </a:r>
                    </a:p>
                    <a:p>
                      <a:r>
                        <a:rPr lang="en-US" sz="1400" dirty="0"/>
                        <a:t>Exodus 9:13-35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Set (storms, disorder, desert, foreigners), Shu and Tefnut (calm and rain)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 this purpose I have raised you up</a:t>
                      </a:r>
                    </a:p>
                    <a:p>
                      <a:r>
                        <a:rPr lang="en-US" sz="1400" dirty="0"/>
                        <a:t>1 day warning, Pharoh pleads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308679"/>
                  </a:ext>
                </a:extLst>
              </a:tr>
              <a:tr h="279004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Locusts</a:t>
                      </a:r>
                    </a:p>
                    <a:p>
                      <a:r>
                        <a:rPr lang="en-US" sz="1400" dirty="0"/>
                        <a:t>Exodus 10:1-20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Neper (grain god), Geb (earth and plants), Osiris (agriculture, </a:t>
                      </a:r>
                      <a:r>
                        <a:rPr lang="en-US" sz="1400" dirty="0" err="1"/>
                        <a:t>etc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day warning, Pharoh tries to only let men 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794143"/>
                  </a:ext>
                </a:extLst>
              </a:tr>
              <a:tr h="279004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Darkness</a:t>
                      </a:r>
                    </a:p>
                    <a:p>
                      <a:r>
                        <a:rPr lang="en-US" sz="1400" dirty="0"/>
                        <a:t>Exodus 10:21-29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 (sun god), Horus (sky), Amon-</a:t>
                      </a:r>
                      <a:r>
                        <a:rPr lang="en-US" sz="1400" dirty="0" err="1"/>
                        <a:t>ra</a:t>
                      </a:r>
                      <a:r>
                        <a:rPr lang="en-US" sz="1400" dirty="0"/>
                        <a:t> (sun), Aten (sun),  Thoth (moon), Nut (sky)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 days of darkness, Moses not permitted to see Pharoh again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67043"/>
                  </a:ext>
                </a:extLst>
              </a:tr>
              <a:tr h="398577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Death of Firstborn</a:t>
                      </a:r>
                    </a:p>
                    <a:p>
                      <a:r>
                        <a:rPr lang="en-US" sz="1400" dirty="0"/>
                        <a:t>Exodus 11:1-12:32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Pharoh, Bes &amp; Beset (protect home &amp; kids),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Wadjet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Nekhbet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(protect Egypt and Pharoh), Isis(protection of kingdom, etc.), Nephthys (protection,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Warning given to all people as Moses left Pharoh “in hot anger”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571499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7823F46-5031-0899-9B63-9ADE78DD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723419" cy="624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Plagues &amp; God’s superiority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B7EC5-B5BE-12AB-C78E-D553E5B5D1A4}"/>
              </a:ext>
            </a:extLst>
          </p:cNvPr>
          <p:cNvSpPr txBox="1"/>
          <p:nvPr/>
        </p:nvSpPr>
        <p:spPr>
          <a:xfrm>
            <a:off x="0" y="6233886"/>
            <a:ext cx="9728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Notes: (1) Judgement shows Pharoh, magicians, and gods of Egypt can’t stand against the true God</a:t>
            </a:r>
          </a:p>
          <a:p>
            <a:r>
              <a:rPr lang="en-US" sz="1400" dirty="0"/>
              <a:t>(2) Calendar starts due to this salvation, Passover lamb selection on 10</a:t>
            </a:r>
            <a:r>
              <a:rPr lang="en-US" sz="1400" baseline="30000" dirty="0"/>
              <a:t>th</a:t>
            </a:r>
            <a:r>
              <a:rPr lang="en-US" sz="1400" dirty="0"/>
              <a:t> day (10</a:t>
            </a:r>
            <a:r>
              <a:rPr lang="en-US" sz="1400" baseline="30000" dirty="0"/>
              <a:t>th</a:t>
            </a:r>
            <a:r>
              <a:rPr lang="en-US" sz="1400" dirty="0"/>
              <a:t> plague), Passover 14</a:t>
            </a:r>
            <a:r>
              <a:rPr lang="en-US" sz="1400" baseline="30000" dirty="0"/>
              <a:t>th</a:t>
            </a:r>
            <a:r>
              <a:rPr lang="en-US" sz="1400" dirty="0"/>
              <a:t>, unleavened bread till 21</a:t>
            </a:r>
            <a:r>
              <a:rPr lang="en-US" sz="1400" baseline="30000" dirty="0"/>
              <a:t>st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06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3DA3-568E-26B0-7385-ECF66AE7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365125"/>
            <a:ext cx="2446317" cy="1325563"/>
          </a:xfrm>
        </p:spPr>
        <p:txBody>
          <a:bodyPr>
            <a:normAutofit/>
          </a:bodyPr>
          <a:lstStyle/>
          <a:p>
            <a:r>
              <a:rPr lang="en-US" dirty="0"/>
              <a:t>Desert </a:t>
            </a:r>
            <a:br>
              <a:rPr lang="en-US" dirty="0"/>
            </a:br>
            <a:r>
              <a:rPr lang="en-US" dirty="0"/>
              <a:t>Journey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8A663-B5A1-3C29-C470-A44CF08F5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3048000" cy="4351338"/>
          </a:xfrm>
        </p:spPr>
        <p:txBody>
          <a:bodyPr/>
          <a:lstStyle/>
          <a:p>
            <a:r>
              <a:rPr lang="en-US" dirty="0"/>
              <a:t>Several candidates for sea crossing</a:t>
            </a:r>
          </a:p>
          <a:p>
            <a:r>
              <a:rPr lang="en-US" dirty="0"/>
              <a:t>Complaints of water here repeated very similar in Numbers.</a:t>
            </a:r>
          </a:p>
        </p:txBody>
      </p:sp>
      <p:pic>
        <p:nvPicPr>
          <p:cNvPr id="9" name="Picture 8" descr="A map of the ancient world&#10;&#10;Description automatically generated">
            <a:extLst>
              <a:ext uri="{FF2B5EF4-FFF2-40B4-BE49-F238E27FC236}">
                <a16:creationId xmlns:a16="http://schemas.microsoft.com/office/drawing/2014/main" id="{E9A6A07E-5843-BE29-EEFE-1574F55DF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62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</TotalTime>
  <Words>683</Words>
  <Application>Microsoft Office PowerPoint</Application>
  <PresentationFormat>Widescreen</PresentationFormat>
  <Paragraphs>166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Old Testament Survey:  The History of Israel  Exodus-Deuteronomy</vt:lpstr>
      <vt:lpstr>Fertile Crescent</vt:lpstr>
      <vt:lpstr>Egypt</vt:lpstr>
      <vt:lpstr>First Words</vt:lpstr>
      <vt:lpstr>First Words</vt:lpstr>
      <vt:lpstr>PowerPoint Presentation</vt:lpstr>
      <vt:lpstr>Plagues &amp; God’s superiority</vt:lpstr>
      <vt:lpstr>Desert  Journey 1</vt:lpstr>
      <vt:lpstr>Tabernacle</vt:lpstr>
      <vt:lpstr>Tabernacle</vt:lpstr>
      <vt:lpstr>Leviticus Chiastic Structure (Michael Morales)</vt:lpstr>
      <vt:lpstr>PowerPoint Presentation</vt:lpstr>
      <vt:lpstr>Numbers Structure</vt:lpstr>
      <vt:lpstr>Desert wandering 2</vt:lpstr>
      <vt:lpstr>Spies Route</vt:lpstr>
      <vt:lpstr>PowerPoint Presentation</vt:lpstr>
      <vt:lpstr>Transjordan</vt:lpstr>
      <vt:lpstr>Transjordan</vt:lpstr>
      <vt:lpstr>Transjordan</vt:lpstr>
      <vt:lpstr>Deuteronomy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Exodus-Deuteronomy</dc:title>
  <dc:creator>Schubert, Keith</dc:creator>
  <cp:lastModifiedBy>Schubert, Keith</cp:lastModifiedBy>
  <cp:revision>8</cp:revision>
  <dcterms:created xsi:type="dcterms:W3CDTF">2023-08-28T13:50:28Z</dcterms:created>
  <dcterms:modified xsi:type="dcterms:W3CDTF">2023-09-11T13:30:16Z</dcterms:modified>
</cp:coreProperties>
</file>