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2" r:id="rId2"/>
    <p:sldId id="258" r:id="rId3"/>
    <p:sldId id="277" r:id="rId4"/>
    <p:sldId id="280" r:id="rId5"/>
    <p:sldId id="273" r:id="rId6"/>
    <p:sldId id="281" r:id="rId7"/>
    <p:sldId id="274"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693"/>
    <a:srgbClr val="7FB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4660"/>
  </p:normalViewPr>
  <p:slideViewPr>
    <p:cSldViewPr snapToGrid="0">
      <p:cViewPr varScale="1">
        <p:scale>
          <a:sx n="60" d="100"/>
          <a:sy n="60" d="100"/>
        </p:scale>
        <p:origin x="7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C2258-A068-45FD-BE82-25B3AF3D842D}"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FA65A-23CB-4CD2-AE9C-4BBD81A57950}" type="slidenum">
              <a:rPr lang="en-US" smtClean="0"/>
              <a:t>‹#›</a:t>
            </a:fld>
            <a:endParaRPr lang="en-US"/>
          </a:p>
        </p:txBody>
      </p:sp>
    </p:spTree>
    <p:extLst>
      <p:ext uri="{BB962C8B-B14F-4D97-AF65-F5344CB8AC3E}">
        <p14:creationId xmlns:p14="http://schemas.microsoft.com/office/powerpoint/2010/main" val="411241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B0503030403020204" pitchFamily="34" charset="0"/>
              </a:rPr>
              <a:t>The letters from Jerusalem (</a:t>
            </a:r>
            <a:r>
              <a:rPr lang="en-US" b="0" i="0" dirty="0" err="1">
                <a:solidFill>
                  <a:srgbClr val="000000"/>
                </a:solidFill>
                <a:effectLst/>
                <a:latin typeface="Source Sans Pro" panose="020B0503030403020204" pitchFamily="34" charset="0"/>
              </a:rPr>
              <a:t>Urusalim</a:t>
            </a:r>
            <a:r>
              <a:rPr lang="en-US" b="0" i="0" dirty="0">
                <a:solidFill>
                  <a:srgbClr val="000000"/>
                </a:solidFill>
                <a:effectLst/>
                <a:latin typeface="Source Sans Pro" panose="020B0503030403020204" pitchFamily="34" charset="0"/>
              </a:rPr>
              <a:t>) from ‘Abdi-Heba (EA 285-290) are full of dire news of invasions and desertions by local mayors to the </a:t>
            </a:r>
            <a:r>
              <a:rPr lang="en-US" b="0" i="0" dirty="0" err="1">
                <a:solidFill>
                  <a:srgbClr val="000000"/>
                </a:solidFill>
                <a:effectLst/>
                <a:latin typeface="Source Sans Pro" panose="020B0503030403020204" pitchFamily="34" charset="0"/>
              </a:rPr>
              <a:t>Hapiru</a:t>
            </a:r>
            <a:r>
              <a:rPr lang="en-US" b="0" i="0" dirty="0">
                <a:solidFill>
                  <a:srgbClr val="000000"/>
                </a:solidFill>
                <a:effectLst/>
                <a:latin typeface="Source Sans Pro" panose="020B0503030403020204" pitchFamily="34" charset="0"/>
              </a:rPr>
              <a:t>/’</a:t>
            </a:r>
            <a:r>
              <a:rPr lang="en-US" b="0" i="0" dirty="0" err="1">
                <a:solidFill>
                  <a:srgbClr val="000000"/>
                </a:solidFill>
                <a:effectLst/>
                <a:latin typeface="Source Sans Pro" panose="020B0503030403020204" pitchFamily="34" charset="0"/>
              </a:rPr>
              <a:t>Apiru</a:t>
            </a:r>
            <a:r>
              <a:rPr lang="en-US" b="0" i="0" dirty="0">
                <a:solidFill>
                  <a:srgbClr val="000000"/>
                </a:solidFill>
                <a:effectLst/>
                <a:latin typeface="Source Sans Pro" panose="020B0503030403020204" pitchFamily="34" charset="0"/>
              </a:rPr>
              <a:t>–“Lost are the lands of the king”–and imploring the king of Egypt for military rescue.  “As the King (of Egypt) has placed his name in Jerusalem forever, he cannot abandon it!” (EA 287)</a:t>
            </a:r>
            <a:endParaRPr lang="en-US" dirty="0"/>
          </a:p>
        </p:txBody>
      </p:sp>
      <p:sp>
        <p:nvSpPr>
          <p:cNvPr id="4" name="Slide Number Placeholder 3"/>
          <p:cNvSpPr>
            <a:spLocks noGrp="1"/>
          </p:cNvSpPr>
          <p:nvPr>
            <p:ph type="sldNum" sz="quarter" idx="5"/>
          </p:nvPr>
        </p:nvSpPr>
        <p:spPr/>
        <p:txBody>
          <a:bodyPr/>
          <a:lstStyle/>
          <a:p>
            <a:fld id="{5E1FA65A-23CB-4CD2-AE9C-4BBD81A57950}" type="slidenum">
              <a:rPr lang="en-US" smtClean="0"/>
              <a:t>6</a:t>
            </a:fld>
            <a:endParaRPr lang="en-US"/>
          </a:p>
        </p:txBody>
      </p:sp>
    </p:spTree>
    <p:extLst>
      <p:ext uri="{BB962C8B-B14F-4D97-AF65-F5344CB8AC3E}">
        <p14:creationId xmlns:p14="http://schemas.microsoft.com/office/powerpoint/2010/main" val="392037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F2BA-BC1F-7218-B4C5-476EE67AC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D6692-ACE8-5261-E9E7-E1C1E79F8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FCE4C3-8DAA-B8B1-A8D5-19B4E4F84D93}"/>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5" name="Footer Placeholder 4">
            <a:extLst>
              <a:ext uri="{FF2B5EF4-FFF2-40B4-BE49-F238E27FC236}">
                <a16:creationId xmlns:a16="http://schemas.microsoft.com/office/drawing/2014/main" id="{776ED0A4-AC5A-D3E9-EDE9-F98014341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8AAE5-9829-51AA-3EF3-1FB9127963AC}"/>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34162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628E-7914-6217-C998-B1793CFDA3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3E43C-2626-6301-95FE-C8F4CC36C9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9BF29-9671-2D79-F634-61DED5838526}"/>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5" name="Footer Placeholder 4">
            <a:extLst>
              <a:ext uri="{FF2B5EF4-FFF2-40B4-BE49-F238E27FC236}">
                <a16:creationId xmlns:a16="http://schemas.microsoft.com/office/drawing/2014/main" id="{6B974C41-63DD-1D1D-77F8-3DE7A52E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586EE-B995-58B6-F4AD-757FEDE6BC07}"/>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115439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DB410-151B-D18E-332B-CBECA3B092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F9ED56-C860-109E-124F-BCB63D806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FE8BC-05E3-2740-D455-D2FE664F08CD}"/>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5" name="Footer Placeholder 4">
            <a:extLst>
              <a:ext uri="{FF2B5EF4-FFF2-40B4-BE49-F238E27FC236}">
                <a16:creationId xmlns:a16="http://schemas.microsoft.com/office/drawing/2014/main" id="{D36E245F-120C-F297-AF41-3D7E6F315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4CD97-ED55-F31A-82BE-E3CB07BE8DF6}"/>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411445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9F9C-2225-72E4-8B46-E43D9364C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C64FF5-60BF-47B1-86E0-CA70C4EAC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5D4F4-7EA9-F54C-72E3-AA6CABABC188}"/>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5" name="Footer Placeholder 4">
            <a:extLst>
              <a:ext uri="{FF2B5EF4-FFF2-40B4-BE49-F238E27FC236}">
                <a16:creationId xmlns:a16="http://schemas.microsoft.com/office/drawing/2014/main" id="{2ED1CFD2-CC48-C7B7-0325-2C10D004D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FEE9D-1A4F-6F97-DAAF-B8298FAD329B}"/>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18544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E133-BF60-1B04-E9FD-B2272350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26621-E0F9-591D-79F7-36EDAB8FA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C25DB-8B2E-4D16-96F9-006FE8D92FDB}"/>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5" name="Footer Placeholder 4">
            <a:extLst>
              <a:ext uri="{FF2B5EF4-FFF2-40B4-BE49-F238E27FC236}">
                <a16:creationId xmlns:a16="http://schemas.microsoft.com/office/drawing/2014/main" id="{5A070A1F-76A9-B171-0E89-6B2959BB0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D18D2-9DFF-87F7-131E-9E38BD20254F}"/>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25219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0E6F-50E3-032D-ADCC-6A1188116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4D20D-0B4E-18A8-E4EB-2D14C1FA2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B79A6-5E38-2DAE-FDF3-BCE1F0006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8D67C-0EDA-25AB-BA66-BDEBC4A3AD11}"/>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6" name="Footer Placeholder 5">
            <a:extLst>
              <a:ext uri="{FF2B5EF4-FFF2-40B4-BE49-F238E27FC236}">
                <a16:creationId xmlns:a16="http://schemas.microsoft.com/office/drawing/2014/main" id="{974C914E-AC4A-A37B-4373-1AC6E2962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EE1F-A5E0-2383-EBB1-2E3C8FC19A19}"/>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367828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8A2C-AD5F-0EA2-4155-AC102ECD7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71D90-A892-77EE-0B57-7B376070B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AE7E56-D0DB-7DB4-B2A4-CD28C89C8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948977-050A-C12E-FEB2-DD3839644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38D4A-286A-1F18-4F58-EE0A305B86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0CAD44-FE82-6846-5D24-B31CF6F043BB}"/>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8" name="Footer Placeholder 7">
            <a:extLst>
              <a:ext uri="{FF2B5EF4-FFF2-40B4-BE49-F238E27FC236}">
                <a16:creationId xmlns:a16="http://schemas.microsoft.com/office/drawing/2014/main" id="{E0EDC2F7-CA7C-9145-400C-2E0C186C78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42BA5-288C-035E-ABB0-537FA9428D7E}"/>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139641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002C-0560-6191-531E-B879311BF0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33C98A-7BCD-7D9E-4959-388EF9EC38A1}"/>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4" name="Footer Placeholder 3">
            <a:extLst>
              <a:ext uri="{FF2B5EF4-FFF2-40B4-BE49-F238E27FC236}">
                <a16:creationId xmlns:a16="http://schemas.microsoft.com/office/drawing/2014/main" id="{388DBB4B-25F6-049E-75B9-7E797D0B9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F3F54-D5BD-2E75-5CB6-50182C35BD71}"/>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27798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1050B-4AD1-0BDE-4D59-CC8328BC7EA4}"/>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3" name="Footer Placeholder 2">
            <a:extLst>
              <a:ext uri="{FF2B5EF4-FFF2-40B4-BE49-F238E27FC236}">
                <a16:creationId xmlns:a16="http://schemas.microsoft.com/office/drawing/2014/main" id="{8F4F4CB2-FC8D-13D4-8608-C4D6AD8497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459313-51BF-B97D-CA45-96769FCE96F1}"/>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220274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410A-1429-046B-4C58-A6DD64977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44A29-619B-84AE-FBF3-62B7AF2FA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B77B4F-B262-6002-BE1C-50D387D4A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58115-2C0C-F73B-735D-4E259CCFF008}"/>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6" name="Footer Placeholder 5">
            <a:extLst>
              <a:ext uri="{FF2B5EF4-FFF2-40B4-BE49-F238E27FC236}">
                <a16:creationId xmlns:a16="http://schemas.microsoft.com/office/drawing/2014/main" id="{6E2F2FBA-196A-E81F-3AD2-D4531E11C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42CBE-51FE-BFC1-F3F2-76D857E6C9CB}"/>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345870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7B9F-958F-334D-3B5E-F371DFF56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B5C54-44D4-EF62-EC6D-69BD6F28F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52DCE3-D168-145B-8E3C-476BD873B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B81DA-2428-40A9-1B98-71D224AA8B15}"/>
              </a:ext>
            </a:extLst>
          </p:cNvPr>
          <p:cNvSpPr>
            <a:spLocks noGrp="1"/>
          </p:cNvSpPr>
          <p:nvPr>
            <p:ph type="dt" sz="half" idx="10"/>
          </p:nvPr>
        </p:nvSpPr>
        <p:spPr/>
        <p:txBody>
          <a:bodyPr/>
          <a:lstStyle/>
          <a:p>
            <a:fld id="{D865B452-2685-45C5-8793-DB05A138E190}" type="datetimeFigureOut">
              <a:rPr lang="en-US" smtClean="0"/>
              <a:t>9/13/2023</a:t>
            </a:fld>
            <a:endParaRPr lang="en-US"/>
          </a:p>
        </p:txBody>
      </p:sp>
      <p:sp>
        <p:nvSpPr>
          <p:cNvPr id="6" name="Footer Placeholder 5">
            <a:extLst>
              <a:ext uri="{FF2B5EF4-FFF2-40B4-BE49-F238E27FC236}">
                <a16:creationId xmlns:a16="http://schemas.microsoft.com/office/drawing/2014/main" id="{B6D1A39C-750C-6BD1-F602-CEA57C9D9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13DF4-3AB5-7C48-17DC-DC526F96C543}"/>
              </a:ext>
            </a:extLst>
          </p:cNvPr>
          <p:cNvSpPr>
            <a:spLocks noGrp="1"/>
          </p:cNvSpPr>
          <p:nvPr>
            <p:ph type="sldNum" sz="quarter" idx="12"/>
          </p:nvPr>
        </p:nvSpPr>
        <p:spPr/>
        <p:txBody>
          <a:bodyPr/>
          <a:lstStyle/>
          <a:p>
            <a:fld id="{3BE8BD6C-5550-462D-B332-A5A4694BE2AE}" type="slidenum">
              <a:rPr lang="en-US" smtClean="0"/>
              <a:t>‹#›</a:t>
            </a:fld>
            <a:endParaRPr lang="en-US"/>
          </a:p>
        </p:txBody>
      </p:sp>
    </p:spTree>
    <p:extLst>
      <p:ext uri="{BB962C8B-B14F-4D97-AF65-F5344CB8AC3E}">
        <p14:creationId xmlns:p14="http://schemas.microsoft.com/office/powerpoint/2010/main" val="286401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03756-5125-B874-8247-7B0889AC4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CB57A2-CC3C-9805-85C3-D04A5FBAA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4391-A14A-680B-B9BB-E25C1E13B2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5B452-2685-45C5-8793-DB05A138E190}" type="datetimeFigureOut">
              <a:rPr lang="en-US" smtClean="0"/>
              <a:t>9/13/2023</a:t>
            </a:fld>
            <a:endParaRPr lang="en-US"/>
          </a:p>
        </p:txBody>
      </p:sp>
      <p:sp>
        <p:nvSpPr>
          <p:cNvPr id="5" name="Footer Placeholder 4">
            <a:extLst>
              <a:ext uri="{FF2B5EF4-FFF2-40B4-BE49-F238E27FC236}">
                <a16:creationId xmlns:a16="http://schemas.microsoft.com/office/drawing/2014/main" id="{EA7D8D30-AA3E-57A9-7D66-0BEE5EDDA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0BEFB-3B88-DA15-5C49-FC9739EB6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8BD6C-5550-462D-B332-A5A4694BE2AE}" type="slidenum">
              <a:rPr lang="en-US" smtClean="0"/>
              <a:t>‹#›</a:t>
            </a:fld>
            <a:endParaRPr lang="en-US"/>
          </a:p>
        </p:txBody>
      </p:sp>
    </p:spTree>
    <p:extLst>
      <p:ext uri="{BB962C8B-B14F-4D97-AF65-F5344CB8AC3E}">
        <p14:creationId xmlns:p14="http://schemas.microsoft.com/office/powerpoint/2010/main" val="316001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3318AEF-5C48-F616-B5D7-DF161E365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047" y="981075"/>
            <a:ext cx="86487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77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A721C7-C442-9207-E68D-FF8FB7331C96}"/>
              </a:ext>
            </a:extLst>
          </p:cNvPr>
          <p:cNvSpPr/>
          <p:nvPr/>
        </p:nvSpPr>
        <p:spPr>
          <a:xfrm>
            <a:off x="0" y="0"/>
            <a:ext cx="8641080" cy="6858000"/>
          </a:xfrm>
          <a:prstGeom prst="rect">
            <a:avLst/>
          </a:prstGeom>
          <a:solidFill>
            <a:srgbClr val="CBFBFB"/>
          </a:solidFill>
          <a:ln>
            <a:solidFill>
              <a:srgbClr val="CB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672EF-60B9-6B85-7710-462BBB428219}"/>
              </a:ext>
            </a:extLst>
          </p:cNvPr>
          <p:cNvSpPr>
            <a:spLocks noGrp="1"/>
          </p:cNvSpPr>
          <p:nvPr>
            <p:ph type="ctrTitle"/>
          </p:nvPr>
        </p:nvSpPr>
        <p:spPr>
          <a:xfrm>
            <a:off x="0" y="213518"/>
            <a:ext cx="7477125" cy="3735484"/>
          </a:xfrm>
        </p:spPr>
        <p:txBody>
          <a:bodyPr>
            <a:normAutofit/>
          </a:bodyPr>
          <a:lstStyle/>
          <a:p>
            <a:r>
              <a:rPr lang="en-US" dirty="0"/>
              <a:t>Old Testament Survey: </a:t>
            </a:r>
            <a:br>
              <a:rPr lang="en-US" dirty="0"/>
            </a:br>
            <a:r>
              <a:rPr lang="en-US" dirty="0"/>
              <a:t>The History of Israel</a:t>
            </a:r>
            <a:br>
              <a:rPr lang="en-US" dirty="0"/>
            </a:br>
            <a:br>
              <a:rPr lang="en-US"/>
            </a:br>
            <a:r>
              <a:rPr lang="en-US"/>
              <a:t>Joshua</a:t>
            </a:r>
            <a:endParaRPr lang="en-US" dirty="0"/>
          </a:p>
        </p:txBody>
      </p:sp>
      <p:sp>
        <p:nvSpPr>
          <p:cNvPr id="3" name="Subtitle 2">
            <a:extLst>
              <a:ext uri="{FF2B5EF4-FFF2-40B4-BE49-F238E27FC236}">
                <a16:creationId xmlns:a16="http://schemas.microsoft.com/office/drawing/2014/main" id="{C9A82F75-9A51-227A-951A-E762D2649CB4}"/>
              </a:ext>
            </a:extLst>
          </p:cNvPr>
          <p:cNvSpPr>
            <a:spLocks noGrp="1"/>
          </p:cNvSpPr>
          <p:nvPr>
            <p:ph type="subTitle" idx="1"/>
          </p:nvPr>
        </p:nvSpPr>
        <p:spPr>
          <a:xfrm>
            <a:off x="55265" y="4654548"/>
            <a:ext cx="7477125" cy="583882"/>
          </a:xfrm>
        </p:spPr>
        <p:txBody>
          <a:bodyPr/>
          <a:lstStyle/>
          <a:p>
            <a:r>
              <a:rPr lang="en-US" dirty="0"/>
              <a:t>Dr. Keith Evan Schubert</a:t>
            </a:r>
          </a:p>
        </p:txBody>
      </p:sp>
      <p:pic>
        <p:nvPicPr>
          <p:cNvPr id="1028" name="Picture 4">
            <a:extLst>
              <a:ext uri="{FF2B5EF4-FFF2-40B4-BE49-F238E27FC236}">
                <a16:creationId xmlns:a16="http://schemas.microsoft.com/office/drawing/2014/main" id="{622C817F-556B-FDB0-90D5-E266CC675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25" y="0"/>
            <a:ext cx="4714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868D61B-436E-B332-6554-59FFB78960A5}"/>
              </a:ext>
            </a:extLst>
          </p:cNvPr>
          <p:cNvGrpSpPr/>
          <p:nvPr/>
        </p:nvGrpSpPr>
        <p:grpSpPr>
          <a:xfrm>
            <a:off x="6999295" y="-10419"/>
            <a:ext cx="5192705" cy="6868419"/>
            <a:chOff x="4210050" y="-10419"/>
            <a:chExt cx="5192705" cy="6868419"/>
          </a:xfrm>
        </p:grpSpPr>
        <p:pic>
          <p:nvPicPr>
            <p:cNvPr id="4" name="Picture 3" descr="A close-up of a map&#10;&#10;Description automatically generated">
              <a:extLst>
                <a:ext uri="{FF2B5EF4-FFF2-40B4-BE49-F238E27FC236}">
                  <a16:creationId xmlns:a16="http://schemas.microsoft.com/office/drawing/2014/main" id="{B5CB72B6-AD09-26A9-FFC4-E81BBEF300C5}"/>
                </a:ext>
              </a:extLst>
            </p:cNvPr>
            <p:cNvPicPr>
              <a:picLocks noChangeAspect="1"/>
            </p:cNvPicPr>
            <p:nvPr/>
          </p:nvPicPr>
          <p:blipFill rotWithShape="1">
            <a:blip r:embed="rId2">
              <a:extLst>
                <a:ext uri="{28A0092B-C50C-407E-A947-70E740481C1C}">
                  <a14:useLocalDpi xmlns:a14="http://schemas.microsoft.com/office/drawing/2010/main" val="0"/>
                </a:ext>
              </a:extLst>
            </a:blip>
            <a:srcRect l="46042"/>
            <a:stretch/>
          </p:blipFill>
          <p:spPr>
            <a:xfrm>
              <a:off x="4210050" y="0"/>
              <a:ext cx="4933950" cy="6858000"/>
            </a:xfrm>
            <a:prstGeom prst="rect">
              <a:avLst/>
            </a:prstGeom>
          </p:spPr>
        </p:pic>
        <p:sp>
          <p:nvSpPr>
            <p:cNvPr id="9" name="TextBox 8">
              <a:extLst>
                <a:ext uri="{FF2B5EF4-FFF2-40B4-BE49-F238E27FC236}">
                  <a16:creationId xmlns:a16="http://schemas.microsoft.com/office/drawing/2014/main" id="{AAD9B48E-3AE6-7A67-3BFC-7C6B39B3590D}"/>
                </a:ext>
              </a:extLst>
            </p:cNvPr>
            <p:cNvSpPr txBox="1"/>
            <p:nvPr/>
          </p:nvSpPr>
          <p:spPr>
            <a:xfrm>
              <a:off x="5386960" y="3059668"/>
              <a:ext cx="726674" cy="369332"/>
            </a:xfrm>
            <a:prstGeom prst="rect">
              <a:avLst/>
            </a:prstGeom>
            <a:noFill/>
          </p:spPr>
          <p:txBody>
            <a:bodyPr wrap="none" rtlCol="0">
              <a:spAutoFit/>
            </a:bodyPr>
            <a:lstStyle/>
            <a:p>
              <a:r>
                <a:rPr lang="en-US" dirty="0" err="1"/>
                <a:t>Soreq</a:t>
              </a:r>
              <a:endParaRPr lang="en-US" dirty="0"/>
            </a:p>
          </p:txBody>
        </p:sp>
        <p:sp>
          <p:nvSpPr>
            <p:cNvPr id="10" name="TextBox 9">
              <a:extLst>
                <a:ext uri="{FF2B5EF4-FFF2-40B4-BE49-F238E27FC236}">
                  <a16:creationId xmlns:a16="http://schemas.microsoft.com/office/drawing/2014/main" id="{47E7E81F-F636-221F-12E9-6F548A60B3F3}"/>
                </a:ext>
              </a:extLst>
            </p:cNvPr>
            <p:cNvSpPr txBox="1"/>
            <p:nvPr/>
          </p:nvSpPr>
          <p:spPr>
            <a:xfrm>
              <a:off x="8519885" y="1291771"/>
              <a:ext cx="882870" cy="369332"/>
            </a:xfrm>
            <a:prstGeom prst="rect">
              <a:avLst/>
            </a:prstGeom>
            <a:noFill/>
          </p:spPr>
          <p:txBody>
            <a:bodyPr wrap="none" rtlCol="0">
              <a:spAutoFit/>
            </a:bodyPr>
            <a:lstStyle/>
            <a:p>
              <a:r>
                <a:rPr lang="en-US" dirty="0" err="1"/>
                <a:t>Yarmuk</a:t>
              </a:r>
              <a:endParaRPr lang="en-US" dirty="0"/>
            </a:p>
          </p:txBody>
        </p:sp>
        <p:sp>
          <p:nvSpPr>
            <p:cNvPr id="11" name="TextBox 10">
              <a:extLst>
                <a:ext uri="{FF2B5EF4-FFF2-40B4-BE49-F238E27FC236}">
                  <a16:creationId xmlns:a16="http://schemas.microsoft.com/office/drawing/2014/main" id="{E62E6CD9-8080-4C8C-D983-CC7C16A9E1DC}"/>
                </a:ext>
              </a:extLst>
            </p:cNvPr>
            <p:cNvSpPr txBox="1"/>
            <p:nvPr/>
          </p:nvSpPr>
          <p:spPr>
            <a:xfrm>
              <a:off x="8519885" y="2554514"/>
              <a:ext cx="838691" cy="369332"/>
            </a:xfrm>
            <a:prstGeom prst="rect">
              <a:avLst/>
            </a:prstGeom>
            <a:noFill/>
          </p:spPr>
          <p:txBody>
            <a:bodyPr wrap="none" rtlCol="0">
              <a:spAutoFit/>
            </a:bodyPr>
            <a:lstStyle/>
            <a:p>
              <a:r>
                <a:rPr lang="en-US" dirty="0"/>
                <a:t>Jabbok</a:t>
              </a:r>
            </a:p>
          </p:txBody>
        </p:sp>
        <p:sp>
          <p:nvSpPr>
            <p:cNvPr id="12" name="TextBox 11">
              <a:extLst>
                <a:ext uri="{FF2B5EF4-FFF2-40B4-BE49-F238E27FC236}">
                  <a16:creationId xmlns:a16="http://schemas.microsoft.com/office/drawing/2014/main" id="{62AC38F5-D251-CA52-BAE2-B1493F284A85}"/>
                </a:ext>
              </a:extLst>
            </p:cNvPr>
            <p:cNvSpPr txBox="1"/>
            <p:nvPr/>
          </p:nvSpPr>
          <p:spPr>
            <a:xfrm>
              <a:off x="8519885" y="4165600"/>
              <a:ext cx="763351" cy="369332"/>
            </a:xfrm>
            <a:prstGeom prst="rect">
              <a:avLst/>
            </a:prstGeom>
            <a:noFill/>
          </p:spPr>
          <p:txBody>
            <a:bodyPr wrap="none" rtlCol="0">
              <a:spAutoFit/>
            </a:bodyPr>
            <a:lstStyle/>
            <a:p>
              <a:r>
                <a:rPr lang="en-US" dirty="0" err="1"/>
                <a:t>Arnon</a:t>
              </a:r>
              <a:endParaRPr lang="en-US" dirty="0"/>
            </a:p>
          </p:txBody>
        </p:sp>
        <p:sp>
          <p:nvSpPr>
            <p:cNvPr id="13" name="TextBox 12">
              <a:extLst>
                <a:ext uri="{FF2B5EF4-FFF2-40B4-BE49-F238E27FC236}">
                  <a16:creationId xmlns:a16="http://schemas.microsoft.com/office/drawing/2014/main" id="{82DBD765-45FD-8A1E-0E93-E80FEE9E4E0B}"/>
                </a:ext>
              </a:extLst>
            </p:cNvPr>
            <p:cNvSpPr txBox="1"/>
            <p:nvPr/>
          </p:nvSpPr>
          <p:spPr>
            <a:xfrm>
              <a:off x="8244114" y="5566229"/>
              <a:ext cx="715902" cy="369332"/>
            </a:xfrm>
            <a:prstGeom prst="rect">
              <a:avLst/>
            </a:prstGeom>
            <a:noFill/>
          </p:spPr>
          <p:txBody>
            <a:bodyPr wrap="none" rtlCol="0">
              <a:spAutoFit/>
            </a:bodyPr>
            <a:lstStyle/>
            <a:p>
              <a:r>
                <a:rPr lang="en-US" dirty="0" err="1"/>
                <a:t>Zared</a:t>
              </a:r>
              <a:endParaRPr lang="en-US" dirty="0"/>
            </a:p>
          </p:txBody>
        </p:sp>
        <p:sp>
          <p:nvSpPr>
            <p:cNvPr id="14" name="TextBox 13">
              <a:extLst>
                <a:ext uri="{FF2B5EF4-FFF2-40B4-BE49-F238E27FC236}">
                  <a16:creationId xmlns:a16="http://schemas.microsoft.com/office/drawing/2014/main" id="{1FACF67F-CD24-18E9-F751-58C0CF287B6D}"/>
                </a:ext>
              </a:extLst>
            </p:cNvPr>
            <p:cNvSpPr txBox="1"/>
            <p:nvPr/>
          </p:nvSpPr>
          <p:spPr>
            <a:xfrm rot="2936334">
              <a:off x="6545942" y="1291771"/>
              <a:ext cx="813043" cy="369332"/>
            </a:xfrm>
            <a:prstGeom prst="rect">
              <a:avLst/>
            </a:prstGeom>
            <a:noFill/>
          </p:spPr>
          <p:txBody>
            <a:bodyPr wrap="none" rtlCol="0">
              <a:spAutoFit/>
            </a:bodyPr>
            <a:lstStyle/>
            <a:p>
              <a:r>
                <a:rPr lang="en-US" dirty="0"/>
                <a:t>Kishon</a:t>
              </a:r>
            </a:p>
          </p:txBody>
        </p:sp>
        <p:sp>
          <p:nvSpPr>
            <p:cNvPr id="15" name="TextBox 14">
              <a:extLst>
                <a:ext uri="{FF2B5EF4-FFF2-40B4-BE49-F238E27FC236}">
                  <a16:creationId xmlns:a16="http://schemas.microsoft.com/office/drawing/2014/main" id="{F474F183-C122-E81C-7BF2-7D6259B0B1EA}"/>
                </a:ext>
              </a:extLst>
            </p:cNvPr>
            <p:cNvSpPr txBox="1"/>
            <p:nvPr/>
          </p:nvSpPr>
          <p:spPr>
            <a:xfrm rot="5400000">
              <a:off x="7460343" y="2333428"/>
              <a:ext cx="811504" cy="369332"/>
            </a:xfrm>
            <a:prstGeom prst="rect">
              <a:avLst/>
            </a:prstGeom>
            <a:noFill/>
          </p:spPr>
          <p:txBody>
            <a:bodyPr wrap="none" rtlCol="0">
              <a:spAutoFit/>
            </a:bodyPr>
            <a:lstStyle/>
            <a:p>
              <a:r>
                <a:rPr lang="en-US" dirty="0"/>
                <a:t>Jordan</a:t>
              </a:r>
            </a:p>
          </p:txBody>
        </p:sp>
        <p:sp>
          <p:nvSpPr>
            <p:cNvPr id="16" name="Freeform: Shape 15">
              <a:extLst>
                <a:ext uri="{FF2B5EF4-FFF2-40B4-BE49-F238E27FC236}">
                  <a16:creationId xmlns:a16="http://schemas.microsoft.com/office/drawing/2014/main" id="{F8A6B6AD-23D7-8B19-8310-3ACAD40D7753}"/>
                </a:ext>
              </a:extLst>
            </p:cNvPr>
            <p:cNvSpPr/>
            <p:nvPr/>
          </p:nvSpPr>
          <p:spPr>
            <a:xfrm>
              <a:off x="6217444" y="2778627"/>
              <a:ext cx="481012" cy="124117"/>
            </a:xfrm>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extrusionOk="0">
                  <a:moveTo>
                    <a:pt x="0" y="124117"/>
                  </a:moveTo>
                  <a:cubicBezTo>
                    <a:pt x="7536" y="121164"/>
                    <a:pt x="16547" y="122376"/>
                    <a:pt x="23812" y="119354"/>
                  </a:cubicBezTo>
                  <a:cubicBezTo>
                    <a:pt x="32455" y="116707"/>
                    <a:pt x="38233" y="110422"/>
                    <a:pt x="47625" y="107448"/>
                  </a:cubicBezTo>
                  <a:cubicBezTo>
                    <a:pt x="73856" y="96079"/>
                    <a:pt x="61909" y="97052"/>
                    <a:pt x="83344" y="95542"/>
                  </a:cubicBezTo>
                  <a:cubicBezTo>
                    <a:pt x="86417" y="94331"/>
                    <a:pt x="89563" y="91538"/>
                    <a:pt x="92869" y="90779"/>
                  </a:cubicBezTo>
                  <a:cubicBezTo>
                    <a:pt x="97699" y="89521"/>
                    <a:pt x="102745" y="89901"/>
                    <a:pt x="107156" y="88398"/>
                  </a:cubicBezTo>
                  <a:cubicBezTo>
                    <a:pt x="111889" y="87792"/>
                    <a:pt x="115066" y="87103"/>
                    <a:pt x="119062" y="86017"/>
                  </a:cubicBezTo>
                  <a:cubicBezTo>
                    <a:pt x="150652" y="76385"/>
                    <a:pt x="118000" y="81033"/>
                    <a:pt x="147637" y="78873"/>
                  </a:cubicBezTo>
                  <a:cubicBezTo>
                    <a:pt x="167490" y="80046"/>
                    <a:pt x="185001" y="79205"/>
                    <a:pt x="202406" y="81254"/>
                  </a:cubicBezTo>
                  <a:cubicBezTo>
                    <a:pt x="216044" y="81439"/>
                    <a:pt x="211309" y="77467"/>
                    <a:pt x="223837" y="74111"/>
                  </a:cubicBezTo>
                  <a:cubicBezTo>
                    <a:pt x="228161" y="73531"/>
                    <a:pt x="232546" y="73514"/>
                    <a:pt x="235744" y="71729"/>
                  </a:cubicBezTo>
                  <a:cubicBezTo>
                    <a:pt x="253476" y="67042"/>
                    <a:pt x="245092" y="68784"/>
                    <a:pt x="259556" y="64586"/>
                  </a:cubicBezTo>
                  <a:cubicBezTo>
                    <a:pt x="266304" y="63781"/>
                    <a:pt x="277051" y="61521"/>
                    <a:pt x="285750" y="59823"/>
                  </a:cubicBezTo>
                  <a:cubicBezTo>
                    <a:pt x="290306" y="58929"/>
                    <a:pt x="295417" y="56762"/>
                    <a:pt x="300037" y="55061"/>
                  </a:cubicBezTo>
                  <a:cubicBezTo>
                    <a:pt x="308069" y="49699"/>
                    <a:pt x="313429" y="44051"/>
                    <a:pt x="319087" y="40773"/>
                  </a:cubicBezTo>
                  <a:cubicBezTo>
                    <a:pt x="321847" y="39548"/>
                    <a:pt x="323455" y="36865"/>
                    <a:pt x="326231" y="36011"/>
                  </a:cubicBezTo>
                  <a:cubicBezTo>
                    <a:pt x="331661" y="32248"/>
                    <a:pt x="340970" y="28321"/>
                    <a:pt x="347662" y="26486"/>
                  </a:cubicBezTo>
                  <a:cubicBezTo>
                    <a:pt x="360675" y="20328"/>
                    <a:pt x="382925" y="18572"/>
                    <a:pt x="397669" y="16961"/>
                  </a:cubicBezTo>
                  <a:cubicBezTo>
                    <a:pt x="434242" y="293"/>
                    <a:pt x="414113" y="9220"/>
                    <a:pt x="452437" y="5054"/>
                  </a:cubicBezTo>
                  <a:cubicBezTo>
                    <a:pt x="469272" y="-2583"/>
                    <a:pt x="459161" y="2002"/>
                    <a:pt x="481012" y="292"/>
                  </a:cubicBezTo>
                </a:path>
              </a:pathLst>
            </a:custGeom>
            <a:noFill/>
            <a:ln w="9525">
              <a:solidFill>
                <a:srgbClr val="5B9693"/>
              </a:solidFill>
              <a:extLst>
                <a:ext uri="{C807C97D-BFC1-408E-A445-0C87EB9F89A2}">
                  <ask:lineSketchStyleProps xmlns:ask="http://schemas.microsoft.com/office/drawing/2018/sketchyshapes" sd="2348389661">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a:moveTo>
                            <a:pt x="0" y="124117"/>
                          </a:moveTo>
                          <a:cubicBezTo>
                            <a:pt x="7937" y="122529"/>
                            <a:pt x="16172" y="122028"/>
                            <a:pt x="23812" y="119354"/>
                          </a:cubicBezTo>
                          <a:cubicBezTo>
                            <a:pt x="32188" y="116422"/>
                            <a:pt x="39385" y="110744"/>
                            <a:pt x="47625" y="107448"/>
                          </a:cubicBezTo>
                          <a:cubicBezTo>
                            <a:pt x="75195" y="96420"/>
                            <a:pt x="63054" y="99599"/>
                            <a:pt x="83344" y="95542"/>
                          </a:cubicBezTo>
                          <a:cubicBezTo>
                            <a:pt x="86519" y="93954"/>
                            <a:pt x="89469" y="91799"/>
                            <a:pt x="92869" y="90779"/>
                          </a:cubicBezTo>
                          <a:cubicBezTo>
                            <a:pt x="97493" y="89392"/>
                            <a:pt x="102406" y="89262"/>
                            <a:pt x="107156" y="88398"/>
                          </a:cubicBezTo>
                          <a:cubicBezTo>
                            <a:pt x="111138" y="87674"/>
                            <a:pt x="115136" y="86999"/>
                            <a:pt x="119062" y="86017"/>
                          </a:cubicBezTo>
                          <a:cubicBezTo>
                            <a:pt x="154308" y="77205"/>
                            <a:pt x="119779" y="84444"/>
                            <a:pt x="147637" y="78873"/>
                          </a:cubicBezTo>
                          <a:cubicBezTo>
                            <a:pt x="165893" y="79667"/>
                            <a:pt x="184132" y="81254"/>
                            <a:pt x="202406" y="81254"/>
                          </a:cubicBezTo>
                          <a:cubicBezTo>
                            <a:pt x="216053" y="81254"/>
                            <a:pt x="212218" y="77984"/>
                            <a:pt x="223837" y="74111"/>
                          </a:cubicBezTo>
                          <a:cubicBezTo>
                            <a:pt x="227677" y="72831"/>
                            <a:pt x="231839" y="72794"/>
                            <a:pt x="235744" y="71729"/>
                          </a:cubicBezTo>
                          <a:cubicBezTo>
                            <a:pt x="252455" y="67171"/>
                            <a:pt x="245605" y="67376"/>
                            <a:pt x="259556" y="64586"/>
                          </a:cubicBezTo>
                          <a:cubicBezTo>
                            <a:pt x="266350" y="63227"/>
                            <a:pt x="278737" y="61735"/>
                            <a:pt x="285750" y="59823"/>
                          </a:cubicBezTo>
                          <a:cubicBezTo>
                            <a:pt x="290593" y="58502"/>
                            <a:pt x="295275" y="56648"/>
                            <a:pt x="300037" y="55061"/>
                          </a:cubicBezTo>
                          <a:cubicBezTo>
                            <a:pt x="306387" y="50298"/>
                            <a:pt x="312668" y="45442"/>
                            <a:pt x="319087" y="40773"/>
                          </a:cubicBezTo>
                          <a:cubicBezTo>
                            <a:pt x="321402" y="39090"/>
                            <a:pt x="323671" y="37291"/>
                            <a:pt x="326231" y="36011"/>
                          </a:cubicBezTo>
                          <a:cubicBezTo>
                            <a:pt x="333223" y="32515"/>
                            <a:pt x="340290" y="29088"/>
                            <a:pt x="347662" y="26486"/>
                          </a:cubicBezTo>
                          <a:cubicBezTo>
                            <a:pt x="361758" y="21511"/>
                            <a:pt x="384300" y="19018"/>
                            <a:pt x="397669" y="16961"/>
                          </a:cubicBezTo>
                          <a:cubicBezTo>
                            <a:pt x="431090" y="3592"/>
                            <a:pt x="412957" y="8092"/>
                            <a:pt x="452437" y="5054"/>
                          </a:cubicBezTo>
                          <a:cubicBezTo>
                            <a:pt x="469503" y="-1771"/>
                            <a:pt x="460069" y="292"/>
                            <a:pt x="481012" y="292"/>
                          </a:cubicBez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DA51CB1-AF3C-F3A0-39EC-5D6F71B980C8}"/>
                </a:ext>
              </a:extLst>
            </p:cNvPr>
            <p:cNvSpPr txBox="1"/>
            <p:nvPr/>
          </p:nvSpPr>
          <p:spPr>
            <a:xfrm>
              <a:off x="5853113" y="2554514"/>
              <a:ext cx="834844" cy="369332"/>
            </a:xfrm>
            <a:prstGeom prst="rect">
              <a:avLst/>
            </a:prstGeom>
            <a:noFill/>
          </p:spPr>
          <p:txBody>
            <a:bodyPr wrap="none" rtlCol="0">
              <a:spAutoFit/>
            </a:bodyPr>
            <a:lstStyle/>
            <a:p>
              <a:r>
                <a:rPr lang="en-US" dirty="0" err="1"/>
                <a:t>Yarqon</a:t>
              </a:r>
              <a:endParaRPr lang="en-US" dirty="0"/>
            </a:p>
          </p:txBody>
        </p:sp>
        <p:sp>
          <p:nvSpPr>
            <p:cNvPr id="18" name="Freeform: Shape 17">
              <a:extLst>
                <a:ext uri="{FF2B5EF4-FFF2-40B4-BE49-F238E27FC236}">
                  <a16:creationId xmlns:a16="http://schemas.microsoft.com/office/drawing/2014/main" id="{92D0C4C1-C3D7-3A76-2E6B-8B4AD99FF66C}"/>
                </a:ext>
              </a:extLst>
            </p:cNvPr>
            <p:cNvSpPr/>
            <p:nvPr/>
          </p:nvSpPr>
          <p:spPr>
            <a:xfrm>
              <a:off x="5472113" y="4257675"/>
              <a:ext cx="1252537" cy="581071"/>
            </a:xfrm>
            <a:custGeom>
              <a:avLst/>
              <a:gdLst>
                <a:gd name="connsiteX0" fmla="*/ 0 w 1252537"/>
                <a:gd name="connsiteY0" fmla="*/ 0 h 581071"/>
                <a:gd name="connsiteX1" fmla="*/ 33337 w 1252537"/>
                <a:gd name="connsiteY1" fmla="*/ 14288 h 581071"/>
                <a:gd name="connsiteX2" fmla="*/ 42862 w 1252537"/>
                <a:gd name="connsiteY2" fmla="*/ 21431 h 581071"/>
                <a:gd name="connsiteX3" fmla="*/ 45243 w 1252537"/>
                <a:gd name="connsiteY3" fmla="*/ 33338 h 581071"/>
                <a:gd name="connsiteX4" fmla="*/ 54768 w 1252537"/>
                <a:gd name="connsiteY4" fmla="*/ 45244 h 581071"/>
                <a:gd name="connsiteX5" fmla="*/ 61912 w 1252537"/>
                <a:gd name="connsiteY5" fmla="*/ 57150 h 581071"/>
                <a:gd name="connsiteX6" fmla="*/ 71437 w 1252537"/>
                <a:gd name="connsiteY6" fmla="*/ 69056 h 581071"/>
                <a:gd name="connsiteX7" fmla="*/ 78581 w 1252537"/>
                <a:gd name="connsiteY7" fmla="*/ 80963 h 581071"/>
                <a:gd name="connsiteX8" fmla="*/ 83343 w 1252537"/>
                <a:gd name="connsiteY8" fmla="*/ 90488 h 581071"/>
                <a:gd name="connsiteX9" fmla="*/ 92868 w 1252537"/>
                <a:gd name="connsiteY9" fmla="*/ 95250 h 581071"/>
                <a:gd name="connsiteX10" fmla="*/ 111918 w 1252537"/>
                <a:gd name="connsiteY10" fmla="*/ 123825 h 581071"/>
                <a:gd name="connsiteX11" fmla="*/ 119062 w 1252537"/>
                <a:gd name="connsiteY11" fmla="*/ 145256 h 581071"/>
                <a:gd name="connsiteX12" fmla="*/ 123825 w 1252537"/>
                <a:gd name="connsiteY12" fmla="*/ 152400 h 581071"/>
                <a:gd name="connsiteX13" fmla="*/ 145256 w 1252537"/>
                <a:gd name="connsiteY13" fmla="*/ 169069 h 581071"/>
                <a:gd name="connsiteX14" fmla="*/ 161925 w 1252537"/>
                <a:gd name="connsiteY14" fmla="*/ 195263 h 581071"/>
                <a:gd name="connsiteX15" fmla="*/ 171450 w 1252537"/>
                <a:gd name="connsiteY15" fmla="*/ 216694 h 581071"/>
                <a:gd name="connsiteX16" fmla="*/ 176212 w 1252537"/>
                <a:gd name="connsiteY16" fmla="*/ 228600 h 581071"/>
                <a:gd name="connsiteX17" fmla="*/ 183356 w 1252537"/>
                <a:gd name="connsiteY17" fmla="*/ 235744 h 581071"/>
                <a:gd name="connsiteX18" fmla="*/ 195262 w 1252537"/>
                <a:gd name="connsiteY18" fmla="*/ 250031 h 581071"/>
                <a:gd name="connsiteX19" fmla="*/ 200025 w 1252537"/>
                <a:gd name="connsiteY19" fmla="*/ 269081 h 581071"/>
                <a:gd name="connsiteX20" fmla="*/ 207168 w 1252537"/>
                <a:gd name="connsiteY20" fmla="*/ 311944 h 581071"/>
                <a:gd name="connsiteX21" fmla="*/ 223837 w 1252537"/>
                <a:gd name="connsiteY21" fmla="*/ 342900 h 581071"/>
                <a:gd name="connsiteX22" fmla="*/ 228600 w 1252537"/>
                <a:gd name="connsiteY22" fmla="*/ 354806 h 581071"/>
                <a:gd name="connsiteX23" fmla="*/ 233362 w 1252537"/>
                <a:gd name="connsiteY23" fmla="*/ 361950 h 581071"/>
                <a:gd name="connsiteX24" fmla="*/ 230981 w 1252537"/>
                <a:gd name="connsiteY24" fmla="*/ 371475 h 581071"/>
                <a:gd name="connsiteX25" fmla="*/ 235743 w 1252537"/>
                <a:gd name="connsiteY25" fmla="*/ 402431 h 581071"/>
                <a:gd name="connsiteX26" fmla="*/ 252412 w 1252537"/>
                <a:gd name="connsiteY26" fmla="*/ 438150 h 581071"/>
                <a:gd name="connsiteX27" fmla="*/ 254793 w 1252537"/>
                <a:gd name="connsiteY27" fmla="*/ 447675 h 581071"/>
                <a:gd name="connsiteX28" fmla="*/ 261937 w 1252537"/>
                <a:gd name="connsiteY28" fmla="*/ 502444 h 581071"/>
                <a:gd name="connsiteX29" fmla="*/ 264318 w 1252537"/>
                <a:gd name="connsiteY29" fmla="*/ 509588 h 581071"/>
                <a:gd name="connsiteX30" fmla="*/ 280987 w 1252537"/>
                <a:gd name="connsiteY30" fmla="*/ 523875 h 581071"/>
                <a:gd name="connsiteX31" fmla="*/ 309562 w 1252537"/>
                <a:gd name="connsiteY31" fmla="*/ 547688 h 581071"/>
                <a:gd name="connsiteX32" fmla="*/ 352425 w 1252537"/>
                <a:gd name="connsiteY32" fmla="*/ 571500 h 581071"/>
                <a:gd name="connsiteX33" fmla="*/ 366712 w 1252537"/>
                <a:gd name="connsiteY33" fmla="*/ 576263 h 581071"/>
                <a:gd name="connsiteX34" fmla="*/ 383381 w 1252537"/>
                <a:gd name="connsiteY34" fmla="*/ 581025 h 581071"/>
                <a:gd name="connsiteX35" fmla="*/ 402431 w 1252537"/>
                <a:gd name="connsiteY35" fmla="*/ 578644 h 581071"/>
                <a:gd name="connsiteX36" fmla="*/ 416718 w 1252537"/>
                <a:gd name="connsiteY36" fmla="*/ 581025 h 581071"/>
                <a:gd name="connsiteX37" fmla="*/ 428625 w 1252537"/>
                <a:gd name="connsiteY37" fmla="*/ 576263 h 581071"/>
                <a:gd name="connsiteX38" fmla="*/ 438150 w 1252537"/>
                <a:gd name="connsiteY38" fmla="*/ 573881 h 581071"/>
                <a:gd name="connsiteX39" fmla="*/ 457200 w 1252537"/>
                <a:gd name="connsiteY39" fmla="*/ 576263 h 581071"/>
                <a:gd name="connsiteX40" fmla="*/ 473868 w 1252537"/>
                <a:gd name="connsiteY40" fmla="*/ 581025 h 581071"/>
                <a:gd name="connsiteX41" fmla="*/ 504825 w 1252537"/>
                <a:gd name="connsiteY41" fmla="*/ 566738 h 581071"/>
                <a:gd name="connsiteX42" fmla="*/ 569118 w 1252537"/>
                <a:gd name="connsiteY42" fmla="*/ 564356 h 581071"/>
                <a:gd name="connsiteX43" fmla="*/ 581025 w 1252537"/>
                <a:gd name="connsiteY43" fmla="*/ 561975 h 581071"/>
                <a:gd name="connsiteX44" fmla="*/ 590550 w 1252537"/>
                <a:gd name="connsiteY44" fmla="*/ 559594 h 581071"/>
                <a:gd name="connsiteX45" fmla="*/ 631031 w 1252537"/>
                <a:gd name="connsiteY45" fmla="*/ 557213 h 581071"/>
                <a:gd name="connsiteX46" fmla="*/ 645318 w 1252537"/>
                <a:gd name="connsiteY46" fmla="*/ 552450 h 581071"/>
                <a:gd name="connsiteX47" fmla="*/ 657225 w 1252537"/>
                <a:gd name="connsiteY47" fmla="*/ 542925 h 581071"/>
                <a:gd name="connsiteX48" fmla="*/ 700087 w 1252537"/>
                <a:gd name="connsiteY48" fmla="*/ 540544 h 581071"/>
                <a:gd name="connsiteX49" fmla="*/ 728662 w 1252537"/>
                <a:gd name="connsiteY49" fmla="*/ 531019 h 581071"/>
                <a:gd name="connsiteX50" fmla="*/ 745331 w 1252537"/>
                <a:gd name="connsiteY50" fmla="*/ 514350 h 581071"/>
                <a:gd name="connsiteX51" fmla="*/ 757237 w 1252537"/>
                <a:gd name="connsiteY51" fmla="*/ 502444 h 581071"/>
                <a:gd name="connsiteX52" fmla="*/ 769143 w 1252537"/>
                <a:gd name="connsiteY52" fmla="*/ 488156 h 581071"/>
                <a:gd name="connsiteX53" fmla="*/ 778668 w 1252537"/>
                <a:gd name="connsiteY53" fmla="*/ 483394 h 581071"/>
                <a:gd name="connsiteX54" fmla="*/ 792956 w 1252537"/>
                <a:gd name="connsiteY54" fmla="*/ 478631 h 581071"/>
                <a:gd name="connsiteX55" fmla="*/ 852487 w 1252537"/>
                <a:gd name="connsiteY55" fmla="*/ 481013 h 581071"/>
                <a:gd name="connsiteX56" fmla="*/ 862012 w 1252537"/>
                <a:gd name="connsiteY56" fmla="*/ 483394 h 581071"/>
                <a:gd name="connsiteX57" fmla="*/ 897731 w 1252537"/>
                <a:gd name="connsiteY57" fmla="*/ 490538 h 581071"/>
                <a:gd name="connsiteX58" fmla="*/ 952500 w 1252537"/>
                <a:gd name="connsiteY58" fmla="*/ 509588 h 581071"/>
                <a:gd name="connsiteX59" fmla="*/ 978693 w 1252537"/>
                <a:gd name="connsiteY59" fmla="*/ 514350 h 581071"/>
                <a:gd name="connsiteX60" fmla="*/ 988218 w 1252537"/>
                <a:gd name="connsiteY60" fmla="*/ 516731 h 581071"/>
                <a:gd name="connsiteX61" fmla="*/ 1012031 w 1252537"/>
                <a:gd name="connsiteY61" fmla="*/ 526256 h 581071"/>
                <a:gd name="connsiteX62" fmla="*/ 1062037 w 1252537"/>
                <a:gd name="connsiteY62" fmla="*/ 538163 h 581071"/>
                <a:gd name="connsiteX63" fmla="*/ 1081087 w 1252537"/>
                <a:gd name="connsiteY63" fmla="*/ 547688 h 581071"/>
                <a:gd name="connsiteX64" fmla="*/ 1104900 w 1252537"/>
                <a:gd name="connsiteY64" fmla="*/ 542925 h 581071"/>
                <a:gd name="connsiteX65" fmla="*/ 1152525 w 1252537"/>
                <a:gd name="connsiteY65" fmla="*/ 535781 h 581071"/>
                <a:gd name="connsiteX66" fmla="*/ 1181100 w 1252537"/>
                <a:gd name="connsiteY66" fmla="*/ 528638 h 581071"/>
                <a:gd name="connsiteX67" fmla="*/ 1197768 w 1252537"/>
                <a:gd name="connsiteY67" fmla="*/ 526256 h 581071"/>
                <a:gd name="connsiteX68" fmla="*/ 1204912 w 1252537"/>
                <a:gd name="connsiteY68" fmla="*/ 523875 h 581071"/>
                <a:gd name="connsiteX69" fmla="*/ 1214437 w 1252537"/>
                <a:gd name="connsiteY69" fmla="*/ 519113 h 581071"/>
                <a:gd name="connsiteX70" fmla="*/ 1226343 w 1252537"/>
                <a:gd name="connsiteY70" fmla="*/ 516731 h 581071"/>
                <a:gd name="connsiteX71" fmla="*/ 1238250 w 1252537"/>
                <a:gd name="connsiteY71" fmla="*/ 511969 h 581071"/>
                <a:gd name="connsiteX72" fmla="*/ 1245393 w 1252537"/>
                <a:gd name="connsiteY72" fmla="*/ 504825 h 581071"/>
                <a:gd name="connsiteX73" fmla="*/ 1250156 w 1252537"/>
                <a:gd name="connsiteY73" fmla="*/ 497681 h 581071"/>
                <a:gd name="connsiteX74" fmla="*/ 1252537 w 1252537"/>
                <a:gd name="connsiteY74" fmla="*/ 497681 h 58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52537" h="581071">
                  <a:moveTo>
                    <a:pt x="0" y="0"/>
                  </a:moveTo>
                  <a:cubicBezTo>
                    <a:pt x="9755" y="3902"/>
                    <a:pt x="25208" y="9911"/>
                    <a:pt x="33337" y="14288"/>
                  </a:cubicBezTo>
                  <a:cubicBezTo>
                    <a:pt x="36831" y="16169"/>
                    <a:pt x="39687" y="19050"/>
                    <a:pt x="42862" y="21431"/>
                  </a:cubicBezTo>
                  <a:cubicBezTo>
                    <a:pt x="43656" y="25400"/>
                    <a:pt x="43433" y="29718"/>
                    <a:pt x="45243" y="33338"/>
                  </a:cubicBezTo>
                  <a:cubicBezTo>
                    <a:pt x="47516" y="37884"/>
                    <a:pt x="51853" y="41080"/>
                    <a:pt x="54768" y="45244"/>
                  </a:cubicBezTo>
                  <a:cubicBezTo>
                    <a:pt x="57422" y="49036"/>
                    <a:pt x="59258" y="53358"/>
                    <a:pt x="61912" y="57150"/>
                  </a:cubicBezTo>
                  <a:cubicBezTo>
                    <a:pt x="64827" y="61314"/>
                    <a:pt x="68522" y="64892"/>
                    <a:pt x="71437" y="69056"/>
                  </a:cubicBezTo>
                  <a:cubicBezTo>
                    <a:pt x="74091" y="72848"/>
                    <a:pt x="76333" y="76917"/>
                    <a:pt x="78581" y="80963"/>
                  </a:cubicBezTo>
                  <a:cubicBezTo>
                    <a:pt x="80305" y="84066"/>
                    <a:pt x="80833" y="87978"/>
                    <a:pt x="83343" y="90488"/>
                  </a:cubicBezTo>
                  <a:cubicBezTo>
                    <a:pt x="85853" y="92998"/>
                    <a:pt x="89693" y="93663"/>
                    <a:pt x="92868" y="95250"/>
                  </a:cubicBezTo>
                  <a:cubicBezTo>
                    <a:pt x="105225" y="107607"/>
                    <a:pt x="103845" y="104219"/>
                    <a:pt x="111918" y="123825"/>
                  </a:cubicBezTo>
                  <a:cubicBezTo>
                    <a:pt x="114785" y="130788"/>
                    <a:pt x="114885" y="138991"/>
                    <a:pt x="119062" y="145256"/>
                  </a:cubicBezTo>
                  <a:cubicBezTo>
                    <a:pt x="120650" y="147637"/>
                    <a:pt x="121801" y="150376"/>
                    <a:pt x="123825" y="152400"/>
                  </a:cubicBezTo>
                  <a:cubicBezTo>
                    <a:pt x="132067" y="160642"/>
                    <a:pt x="136760" y="163405"/>
                    <a:pt x="145256" y="169069"/>
                  </a:cubicBezTo>
                  <a:cubicBezTo>
                    <a:pt x="150812" y="177800"/>
                    <a:pt x="156937" y="186195"/>
                    <a:pt x="161925" y="195263"/>
                  </a:cubicBezTo>
                  <a:cubicBezTo>
                    <a:pt x="165692" y="202113"/>
                    <a:pt x="168371" y="209509"/>
                    <a:pt x="171450" y="216694"/>
                  </a:cubicBezTo>
                  <a:cubicBezTo>
                    <a:pt x="173134" y="220623"/>
                    <a:pt x="173947" y="224975"/>
                    <a:pt x="176212" y="228600"/>
                  </a:cubicBezTo>
                  <a:cubicBezTo>
                    <a:pt x="177997" y="231456"/>
                    <a:pt x="180975" y="233363"/>
                    <a:pt x="183356" y="235744"/>
                  </a:cubicBezTo>
                  <a:cubicBezTo>
                    <a:pt x="193762" y="266967"/>
                    <a:pt x="173025" y="209265"/>
                    <a:pt x="195262" y="250031"/>
                  </a:cubicBezTo>
                  <a:cubicBezTo>
                    <a:pt x="198396" y="255777"/>
                    <a:pt x="198789" y="262653"/>
                    <a:pt x="200025" y="269081"/>
                  </a:cubicBezTo>
                  <a:cubicBezTo>
                    <a:pt x="202760" y="283305"/>
                    <a:pt x="203911" y="297830"/>
                    <a:pt x="207168" y="311944"/>
                  </a:cubicBezTo>
                  <a:cubicBezTo>
                    <a:pt x="213384" y="338883"/>
                    <a:pt x="212108" y="323353"/>
                    <a:pt x="223837" y="342900"/>
                  </a:cubicBezTo>
                  <a:cubicBezTo>
                    <a:pt x="226036" y="346565"/>
                    <a:pt x="226688" y="350983"/>
                    <a:pt x="228600" y="354806"/>
                  </a:cubicBezTo>
                  <a:cubicBezTo>
                    <a:pt x="229880" y="357366"/>
                    <a:pt x="231775" y="359569"/>
                    <a:pt x="233362" y="361950"/>
                  </a:cubicBezTo>
                  <a:cubicBezTo>
                    <a:pt x="232568" y="365125"/>
                    <a:pt x="230789" y="368208"/>
                    <a:pt x="230981" y="371475"/>
                  </a:cubicBezTo>
                  <a:cubicBezTo>
                    <a:pt x="231594" y="381897"/>
                    <a:pt x="232548" y="392492"/>
                    <a:pt x="235743" y="402431"/>
                  </a:cubicBezTo>
                  <a:cubicBezTo>
                    <a:pt x="239764" y="414940"/>
                    <a:pt x="247313" y="426041"/>
                    <a:pt x="252412" y="438150"/>
                  </a:cubicBezTo>
                  <a:cubicBezTo>
                    <a:pt x="253682" y="441166"/>
                    <a:pt x="253999" y="444500"/>
                    <a:pt x="254793" y="447675"/>
                  </a:cubicBezTo>
                  <a:cubicBezTo>
                    <a:pt x="257779" y="501409"/>
                    <a:pt x="251751" y="475279"/>
                    <a:pt x="261937" y="502444"/>
                  </a:cubicBezTo>
                  <a:cubicBezTo>
                    <a:pt x="262818" y="504794"/>
                    <a:pt x="262650" y="507712"/>
                    <a:pt x="264318" y="509588"/>
                  </a:cubicBezTo>
                  <a:cubicBezTo>
                    <a:pt x="269180" y="515057"/>
                    <a:pt x="275431" y="519113"/>
                    <a:pt x="280987" y="523875"/>
                  </a:cubicBezTo>
                  <a:cubicBezTo>
                    <a:pt x="289933" y="546238"/>
                    <a:pt x="280085" y="529265"/>
                    <a:pt x="309562" y="547688"/>
                  </a:cubicBezTo>
                  <a:cubicBezTo>
                    <a:pt x="321429" y="555105"/>
                    <a:pt x="339345" y="567140"/>
                    <a:pt x="352425" y="571500"/>
                  </a:cubicBezTo>
                  <a:cubicBezTo>
                    <a:pt x="357187" y="573088"/>
                    <a:pt x="361904" y="574820"/>
                    <a:pt x="366712" y="576263"/>
                  </a:cubicBezTo>
                  <a:cubicBezTo>
                    <a:pt x="396662" y="585249"/>
                    <a:pt x="359334" y="573011"/>
                    <a:pt x="383381" y="581025"/>
                  </a:cubicBezTo>
                  <a:cubicBezTo>
                    <a:pt x="389731" y="580231"/>
                    <a:pt x="396032" y="578644"/>
                    <a:pt x="402431" y="578644"/>
                  </a:cubicBezTo>
                  <a:cubicBezTo>
                    <a:pt x="407259" y="578644"/>
                    <a:pt x="411910" y="581462"/>
                    <a:pt x="416718" y="581025"/>
                  </a:cubicBezTo>
                  <a:cubicBezTo>
                    <a:pt x="420975" y="580638"/>
                    <a:pt x="424570" y="577615"/>
                    <a:pt x="428625" y="576263"/>
                  </a:cubicBezTo>
                  <a:cubicBezTo>
                    <a:pt x="431730" y="575228"/>
                    <a:pt x="434975" y="574675"/>
                    <a:pt x="438150" y="573881"/>
                  </a:cubicBezTo>
                  <a:cubicBezTo>
                    <a:pt x="444500" y="574675"/>
                    <a:pt x="450888" y="575211"/>
                    <a:pt x="457200" y="576263"/>
                  </a:cubicBezTo>
                  <a:cubicBezTo>
                    <a:pt x="463182" y="577260"/>
                    <a:pt x="468204" y="579137"/>
                    <a:pt x="473868" y="581025"/>
                  </a:cubicBezTo>
                  <a:cubicBezTo>
                    <a:pt x="500338" y="570437"/>
                    <a:pt x="490567" y="576242"/>
                    <a:pt x="504825" y="566738"/>
                  </a:cubicBezTo>
                  <a:cubicBezTo>
                    <a:pt x="533080" y="572388"/>
                    <a:pt x="516363" y="570218"/>
                    <a:pt x="569118" y="564356"/>
                  </a:cubicBezTo>
                  <a:cubicBezTo>
                    <a:pt x="573141" y="563909"/>
                    <a:pt x="577074" y="562853"/>
                    <a:pt x="581025" y="561975"/>
                  </a:cubicBezTo>
                  <a:cubicBezTo>
                    <a:pt x="584220" y="561265"/>
                    <a:pt x="587292" y="559904"/>
                    <a:pt x="590550" y="559594"/>
                  </a:cubicBezTo>
                  <a:cubicBezTo>
                    <a:pt x="604006" y="558313"/>
                    <a:pt x="617537" y="558007"/>
                    <a:pt x="631031" y="557213"/>
                  </a:cubicBezTo>
                  <a:cubicBezTo>
                    <a:pt x="635793" y="555625"/>
                    <a:pt x="640911" y="554854"/>
                    <a:pt x="645318" y="552450"/>
                  </a:cubicBezTo>
                  <a:cubicBezTo>
                    <a:pt x="649780" y="550016"/>
                    <a:pt x="652258" y="544005"/>
                    <a:pt x="657225" y="542925"/>
                  </a:cubicBezTo>
                  <a:cubicBezTo>
                    <a:pt x="671208" y="539885"/>
                    <a:pt x="685800" y="541338"/>
                    <a:pt x="700087" y="540544"/>
                  </a:cubicBezTo>
                  <a:cubicBezTo>
                    <a:pt x="703673" y="539647"/>
                    <a:pt x="723536" y="536144"/>
                    <a:pt x="728662" y="531019"/>
                  </a:cubicBezTo>
                  <a:cubicBezTo>
                    <a:pt x="752580" y="507103"/>
                    <a:pt x="708106" y="536686"/>
                    <a:pt x="745331" y="514350"/>
                  </a:cubicBezTo>
                  <a:cubicBezTo>
                    <a:pt x="758027" y="495303"/>
                    <a:pt x="741365" y="518315"/>
                    <a:pt x="757237" y="502444"/>
                  </a:cubicBezTo>
                  <a:cubicBezTo>
                    <a:pt x="767679" y="492003"/>
                    <a:pt x="755492" y="497907"/>
                    <a:pt x="769143" y="488156"/>
                  </a:cubicBezTo>
                  <a:cubicBezTo>
                    <a:pt x="772031" y="486093"/>
                    <a:pt x="775372" y="484712"/>
                    <a:pt x="778668" y="483394"/>
                  </a:cubicBezTo>
                  <a:cubicBezTo>
                    <a:pt x="783329" y="481530"/>
                    <a:pt x="792956" y="478631"/>
                    <a:pt x="792956" y="478631"/>
                  </a:cubicBezTo>
                  <a:cubicBezTo>
                    <a:pt x="812800" y="479425"/>
                    <a:pt x="832675" y="479646"/>
                    <a:pt x="852487" y="481013"/>
                  </a:cubicBezTo>
                  <a:cubicBezTo>
                    <a:pt x="855752" y="481238"/>
                    <a:pt x="858823" y="482658"/>
                    <a:pt x="862012" y="483394"/>
                  </a:cubicBezTo>
                  <a:cubicBezTo>
                    <a:pt x="884667" y="488622"/>
                    <a:pt x="878527" y="487336"/>
                    <a:pt x="897731" y="490538"/>
                  </a:cubicBezTo>
                  <a:cubicBezTo>
                    <a:pt x="926666" y="502111"/>
                    <a:pt x="927575" y="504340"/>
                    <a:pt x="952500" y="509588"/>
                  </a:cubicBezTo>
                  <a:cubicBezTo>
                    <a:pt x="961184" y="511416"/>
                    <a:pt x="969991" y="512610"/>
                    <a:pt x="978693" y="514350"/>
                  </a:cubicBezTo>
                  <a:cubicBezTo>
                    <a:pt x="981902" y="514992"/>
                    <a:pt x="985136" y="515630"/>
                    <a:pt x="988218" y="516731"/>
                  </a:cubicBezTo>
                  <a:cubicBezTo>
                    <a:pt x="996269" y="519606"/>
                    <a:pt x="1003889" y="523650"/>
                    <a:pt x="1012031" y="526256"/>
                  </a:cubicBezTo>
                  <a:cubicBezTo>
                    <a:pt x="1038363" y="534682"/>
                    <a:pt x="1041101" y="534672"/>
                    <a:pt x="1062037" y="538163"/>
                  </a:cubicBezTo>
                  <a:cubicBezTo>
                    <a:pt x="1068387" y="541338"/>
                    <a:pt x="1074145" y="546201"/>
                    <a:pt x="1081087" y="547688"/>
                  </a:cubicBezTo>
                  <a:cubicBezTo>
                    <a:pt x="1084229" y="548361"/>
                    <a:pt x="1100434" y="544041"/>
                    <a:pt x="1104900" y="542925"/>
                  </a:cubicBezTo>
                  <a:cubicBezTo>
                    <a:pt x="1123735" y="530368"/>
                    <a:pt x="1107084" y="539733"/>
                    <a:pt x="1152525" y="535781"/>
                  </a:cubicBezTo>
                  <a:cubicBezTo>
                    <a:pt x="1174037" y="533910"/>
                    <a:pt x="1159868" y="533538"/>
                    <a:pt x="1181100" y="528638"/>
                  </a:cubicBezTo>
                  <a:cubicBezTo>
                    <a:pt x="1186569" y="527376"/>
                    <a:pt x="1192212" y="527050"/>
                    <a:pt x="1197768" y="526256"/>
                  </a:cubicBezTo>
                  <a:cubicBezTo>
                    <a:pt x="1200149" y="525462"/>
                    <a:pt x="1202605" y="524864"/>
                    <a:pt x="1204912" y="523875"/>
                  </a:cubicBezTo>
                  <a:cubicBezTo>
                    <a:pt x="1208175" y="522477"/>
                    <a:pt x="1211069" y="520236"/>
                    <a:pt x="1214437" y="519113"/>
                  </a:cubicBezTo>
                  <a:cubicBezTo>
                    <a:pt x="1218277" y="517833"/>
                    <a:pt x="1222466" y="517894"/>
                    <a:pt x="1226343" y="516731"/>
                  </a:cubicBezTo>
                  <a:cubicBezTo>
                    <a:pt x="1230437" y="515503"/>
                    <a:pt x="1234281" y="513556"/>
                    <a:pt x="1238250" y="511969"/>
                  </a:cubicBezTo>
                  <a:cubicBezTo>
                    <a:pt x="1240631" y="509588"/>
                    <a:pt x="1243237" y="507412"/>
                    <a:pt x="1245393" y="504825"/>
                  </a:cubicBezTo>
                  <a:cubicBezTo>
                    <a:pt x="1247225" y="502626"/>
                    <a:pt x="1248132" y="499705"/>
                    <a:pt x="1250156" y="497681"/>
                  </a:cubicBezTo>
                  <a:cubicBezTo>
                    <a:pt x="1250717" y="497120"/>
                    <a:pt x="1251743" y="497681"/>
                    <a:pt x="1252537" y="497681"/>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791689-8C66-3F0B-1F8A-D8D6DD424326}"/>
                </a:ext>
              </a:extLst>
            </p:cNvPr>
            <p:cNvSpPr txBox="1"/>
            <p:nvPr/>
          </p:nvSpPr>
          <p:spPr>
            <a:xfrm>
              <a:off x="5791200" y="4760119"/>
              <a:ext cx="716863" cy="369332"/>
            </a:xfrm>
            <a:prstGeom prst="rect">
              <a:avLst/>
            </a:prstGeom>
            <a:noFill/>
          </p:spPr>
          <p:txBody>
            <a:bodyPr wrap="none" rtlCol="0">
              <a:spAutoFit/>
            </a:bodyPr>
            <a:lstStyle/>
            <a:p>
              <a:r>
                <a:rPr lang="en-US" dirty="0" err="1"/>
                <a:t>Besor</a:t>
              </a:r>
              <a:endParaRPr lang="en-US" dirty="0"/>
            </a:p>
          </p:txBody>
        </p:sp>
        <p:sp>
          <p:nvSpPr>
            <p:cNvPr id="20" name="Freeform: Shape 19">
              <a:extLst>
                <a:ext uri="{FF2B5EF4-FFF2-40B4-BE49-F238E27FC236}">
                  <a16:creationId xmlns:a16="http://schemas.microsoft.com/office/drawing/2014/main" id="{0C1CD26E-3487-35F1-2E8E-0E24A9170578}"/>
                </a:ext>
              </a:extLst>
            </p:cNvPr>
            <p:cNvSpPr/>
            <p:nvPr/>
          </p:nvSpPr>
          <p:spPr>
            <a:xfrm>
              <a:off x="5893594" y="3602831"/>
              <a:ext cx="550069" cy="523899"/>
            </a:xfrm>
            <a:custGeom>
              <a:avLst/>
              <a:gdLst>
                <a:gd name="connsiteX0" fmla="*/ 0 w 550069"/>
                <a:gd name="connsiteY0" fmla="*/ 38100 h 523899"/>
                <a:gd name="connsiteX1" fmla="*/ 14287 w 550069"/>
                <a:gd name="connsiteY1" fmla="*/ 33338 h 523899"/>
                <a:gd name="connsiteX2" fmla="*/ 21431 w 550069"/>
                <a:gd name="connsiteY2" fmla="*/ 26194 h 523899"/>
                <a:gd name="connsiteX3" fmla="*/ 40481 w 550069"/>
                <a:gd name="connsiteY3" fmla="*/ 19050 h 523899"/>
                <a:gd name="connsiteX4" fmla="*/ 59531 w 550069"/>
                <a:gd name="connsiteY4" fmla="*/ 9525 h 523899"/>
                <a:gd name="connsiteX5" fmla="*/ 76200 w 550069"/>
                <a:gd name="connsiteY5" fmla="*/ 0 h 523899"/>
                <a:gd name="connsiteX6" fmla="*/ 95250 w 550069"/>
                <a:gd name="connsiteY6" fmla="*/ 9525 h 523899"/>
                <a:gd name="connsiteX7" fmla="*/ 114300 w 550069"/>
                <a:gd name="connsiteY7" fmla="*/ 30957 h 523899"/>
                <a:gd name="connsiteX8" fmla="*/ 121444 w 550069"/>
                <a:gd name="connsiteY8" fmla="*/ 35719 h 523899"/>
                <a:gd name="connsiteX9" fmla="*/ 152400 w 550069"/>
                <a:gd name="connsiteY9" fmla="*/ 76200 h 523899"/>
                <a:gd name="connsiteX10" fmla="*/ 161925 w 550069"/>
                <a:gd name="connsiteY10" fmla="*/ 83344 h 523899"/>
                <a:gd name="connsiteX11" fmla="*/ 169069 w 550069"/>
                <a:gd name="connsiteY11" fmla="*/ 90488 h 523899"/>
                <a:gd name="connsiteX12" fmla="*/ 183356 w 550069"/>
                <a:gd name="connsiteY12" fmla="*/ 100013 h 523899"/>
                <a:gd name="connsiteX13" fmla="*/ 190500 w 550069"/>
                <a:gd name="connsiteY13" fmla="*/ 119063 h 523899"/>
                <a:gd name="connsiteX14" fmla="*/ 195262 w 550069"/>
                <a:gd name="connsiteY14" fmla="*/ 138113 h 523899"/>
                <a:gd name="connsiteX15" fmla="*/ 207169 w 550069"/>
                <a:gd name="connsiteY15" fmla="*/ 161925 h 523899"/>
                <a:gd name="connsiteX16" fmla="*/ 204787 w 550069"/>
                <a:gd name="connsiteY16" fmla="*/ 169069 h 523899"/>
                <a:gd name="connsiteX17" fmla="*/ 219075 w 550069"/>
                <a:gd name="connsiteY17" fmla="*/ 221457 h 523899"/>
                <a:gd name="connsiteX18" fmla="*/ 230981 w 550069"/>
                <a:gd name="connsiteY18" fmla="*/ 285750 h 523899"/>
                <a:gd name="connsiteX19" fmla="*/ 242887 w 550069"/>
                <a:gd name="connsiteY19" fmla="*/ 321469 h 523899"/>
                <a:gd name="connsiteX20" fmla="*/ 247650 w 550069"/>
                <a:gd name="connsiteY20" fmla="*/ 342900 h 523899"/>
                <a:gd name="connsiteX21" fmla="*/ 250031 w 550069"/>
                <a:gd name="connsiteY21" fmla="*/ 352425 h 523899"/>
                <a:gd name="connsiteX22" fmla="*/ 240506 w 550069"/>
                <a:gd name="connsiteY22" fmla="*/ 369094 h 523899"/>
                <a:gd name="connsiteX23" fmla="*/ 238125 w 550069"/>
                <a:gd name="connsiteY23" fmla="*/ 378619 h 523899"/>
                <a:gd name="connsiteX24" fmla="*/ 233362 w 550069"/>
                <a:gd name="connsiteY24" fmla="*/ 397669 h 523899"/>
                <a:gd name="connsiteX25" fmla="*/ 245269 w 550069"/>
                <a:gd name="connsiteY25" fmla="*/ 419100 h 523899"/>
                <a:gd name="connsiteX26" fmla="*/ 259556 w 550069"/>
                <a:gd name="connsiteY26" fmla="*/ 438150 h 523899"/>
                <a:gd name="connsiteX27" fmla="*/ 280987 w 550069"/>
                <a:gd name="connsiteY27" fmla="*/ 450057 h 523899"/>
                <a:gd name="connsiteX28" fmla="*/ 290512 w 550069"/>
                <a:gd name="connsiteY28" fmla="*/ 452438 h 523899"/>
                <a:gd name="connsiteX29" fmla="*/ 335756 w 550069"/>
                <a:gd name="connsiteY29" fmla="*/ 473869 h 523899"/>
                <a:gd name="connsiteX30" fmla="*/ 342900 w 550069"/>
                <a:gd name="connsiteY30" fmla="*/ 476250 h 523899"/>
                <a:gd name="connsiteX31" fmla="*/ 392906 w 550069"/>
                <a:gd name="connsiteY31" fmla="*/ 500063 h 523899"/>
                <a:gd name="connsiteX32" fmla="*/ 419100 w 550069"/>
                <a:gd name="connsiteY32" fmla="*/ 511969 h 523899"/>
                <a:gd name="connsiteX33" fmla="*/ 442912 w 550069"/>
                <a:gd name="connsiteY33" fmla="*/ 514350 h 523899"/>
                <a:gd name="connsiteX34" fmla="*/ 464344 w 550069"/>
                <a:gd name="connsiteY34" fmla="*/ 519113 h 523899"/>
                <a:gd name="connsiteX35" fmla="*/ 471487 w 550069"/>
                <a:gd name="connsiteY35" fmla="*/ 516732 h 523899"/>
                <a:gd name="connsiteX36" fmla="*/ 485775 w 550069"/>
                <a:gd name="connsiteY36" fmla="*/ 514350 h 523899"/>
                <a:gd name="connsiteX37" fmla="*/ 500062 w 550069"/>
                <a:gd name="connsiteY37" fmla="*/ 523875 h 523899"/>
                <a:gd name="connsiteX38" fmla="*/ 521494 w 550069"/>
                <a:gd name="connsiteY38" fmla="*/ 519113 h 523899"/>
                <a:gd name="connsiteX39" fmla="*/ 528637 w 550069"/>
                <a:gd name="connsiteY39" fmla="*/ 521494 h 523899"/>
                <a:gd name="connsiteX40" fmla="*/ 545306 w 550069"/>
                <a:gd name="connsiteY40" fmla="*/ 514350 h 523899"/>
                <a:gd name="connsiteX41" fmla="*/ 550069 w 550069"/>
                <a:gd name="connsiteY41" fmla="*/ 511969 h 5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0069" h="523899">
                  <a:moveTo>
                    <a:pt x="0" y="38100"/>
                  </a:moveTo>
                  <a:cubicBezTo>
                    <a:pt x="4762" y="36513"/>
                    <a:pt x="9899" y="35776"/>
                    <a:pt x="14287" y="33338"/>
                  </a:cubicBezTo>
                  <a:cubicBezTo>
                    <a:pt x="17231" y="31703"/>
                    <a:pt x="18475" y="27807"/>
                    <a:pt x="21431" y="26194"/>
                  </a:cubicBezTo>
                  <a:cubicBezTo>
                    <a:pt x="27385" y="22946"/>
                    <a:pt x="34268" y="21768"/>
                    <a:pt x="40481" y="19050"/>
                  </a:cubicBezTo>
                  <a:cubicBezTo>
                    <a:pt x="46985" y="16204"/>
                    <a:pt x="53181" y="12700"/>
                    <a:pt x="59531" y="9525"/>
                  </a:cubicBezTo>
                  <a:cubicBezTo>
                    <a:pt x="71619" y="3481"/>
                    <a:pt x="66101" y="6733"/>
                    <a:pt x="76200" y="0"/>
                  </a:cubicBezTo>
                  <a:cubicBezTo>
                    <a:pt x="82550" y="3175"/>
                    <a:pt x="89413" y="5484"/>
                    <a:pt x="95250" y="9525"/>
                  </a:cubicBezTo>
                  <a:cubicBezTo>
                    <a:pt x="111354" y="20674"/>
                    <a:pt x="102804" y="19462"/>
                    <a:pt x="114300" y="30957"/>
                  </a:cubicBezTo>
                  <a:cubicBezTo>
                    <a:pt x="116324" y="32981"/>
                    <a:pt x="119063" y="34132"/>
                    <a:pt x="121444" y="35719"/>
                  </a:cubicBezTo>
                  <a:cubicBezTo>
                    <a:pt x="130099" y="48704"/>
                    <a:pt x="143920" y="69840"/>
                    <a:pt x="152400" y="76200"/>
                  </a:cubicBezTo>
                  <a:cubicBezTo>
                    <a:pt x="155575" y="78581"/>
                    <a:pt x="158912" y="80761"/>
                    <a:pt x="161925" y="83344"/>
                  </a:cubicBezTo>
                  <a:cubicBezTo>
                    <a:pt x="164482" y="85536"/>
                    <a:pt x="166411" y="88420"/>
                    <a:pt x="169069" y="90488"/>
                  </a:cubicBezTo>
                  <a:cubicBezTo>
                    <a:pt x="173587" y="94002"/>
                    <a:pt x="183356" y="100013"/>
                    <a:pt x="183356" y="100013"/>
                  </a:cubicBezTo>
                  <a:cubicBezTo>
                    <a:pt x="185737" y="106363"/>
                    <a:pt x="188477" y="112590"/>
                    <a:pt x="190500" y="119063"/>
                  </a:cubicBezTo>
                  <a:cubicBezTo>
                    <a:pt x="192452" y="125310"/>
                    <a:pt x="192335" y="132259"/>
                    <a:pt x="195262" y="138113"/>
                  </a:cubicBezTo>
                  <a:lnTo>
                    <a:pt x="207169" y="161925"/>
                  </a:lnTo>
                  <a:cubicBezTo>
                    <a:pt x="206375" y="164306"/>
                    <a:pt x="204510" y="166574"/>
                    <a:pt x="204787" y="169069"/>
                  </a:cubicBezTo>
                  <a:cubicBezTo>
                    <a:pt x="210826" y="223424"/>
                    <a:pt x="208288" y="187300"/>
                    <a:pt x="219075" y="221457"/>
                  </a:cubicBezTo>
                  <a:cubicBezTo>
                    <a:pt x="235871" y="274642"/>
                    <a:pt x="216678" y="224449"/>
                    <a:pt x="230981" y="285750"/>
                  </a:cubicBezTo>
                  <a:cubicBezTo>
                    <a:pt x="233833" y="297972"/>
                    <a:pt x="239373" y="309421"/>
                    <a:pt x="242887" y="321469"/>
                  </a:cubicBezTo>
                  <a:cubicBezTo>
                    <a:pt x="244936" y="328494"/>
                    <a:pt x="246004" y="335769"/>
                    <a:pt x="247650" y="342900"/>
                  </a:cubicBezTo>
                  <a:cubicBezTo>
                    <a:pt x="248386" y="346089"/>
                    <a:pt x="249237" y="349250"/>
                    <a:pt x="250031" y="352425"/>
                  </a:cubicBezTo>
                  <a:cubicBezTo>
                    <a:pt x="243770" y="377472"/>
                    <a:pt x="253116" y="347025"/>
                    <a:pt x="240506" y="369094"/>
                  </a:cubicBezTo>
                  <a:cubicBezTo>
                    <a:pt x="238882" y="371936"/>
                    <a:pt x="239024" y="375472"/>
                    <a:pt x="238125" y="378619"/>
                  </a:cubicBezTo>
                  <a:cubicBezTo>
                    <a:pt x="233242" y="395710"/>
                    <a:pt x="238207" y="373454"/>
                    <a:pt x="233362" y="397669"/>
                  </a:cubicBezTo>
                  <a:cubicBezTo>
                    <a:pt x="237443" y="405830"/>
                    <a:pt x="239887" y="411325"/>
                    <a:pt x="245269" y="419100"/>
                  </a:cubicBezTo>
                  <a:cubicBezTo>
                    <a:pt x="249787" y="425626"/>
                    <a:pt x="252618" y="434295"/>
                    <a:pt x="259556" y="438150"/>
                  </a:cubicBezTo>
                  <a:cubicBezTo>
                    <a:pt x="266700" y="442119"/>
                    <a:pt x="273567" y="446632"/>
                    <a:pt x="280987" y="450057"/>
                  </a:cubicBezTo>
                  <a:cubicBezTo>
                    <a:pt x="283958" y="451428"/>
                    <a:pt x="287457" y="451263"/>
                    <a:pt x="290512" y="452438"/>
                  </a:cubicBezTo>
                  <a:cubicBezTo>
                    <a:pt x="310650" y="460183"/>
                    <a:pt x="315626" y="464579"/>
                    <a:pt x="335756" y="473869"/>
                  </a:cubicBezTo>
                  <a:cubicBezTo>
                    <a:pt x="338035" y="474921"/>
                    <a:pt x="340679" y="475081"/>
                    <a:pt x="342900" y="476250"/>
                  </a:cubicBezTo>
                  <a:cubicBezTo>
                    <a:pt x="389145" y="500590"/>
                    <a:pt x="365429" y="494568"/>
                    <a:pt x="392906" y="500063"/>
                  </a:cubicBezTo>
                  <a:cubicBezTo>
                    <a:pt x="393851" y="500535"/>
                    <a:pt x="412416" y="510941"/>
                    <a:pt x="419100" y="511969"/>
                  </a:cubicBezTo>
                  <a:cubicBezTo>
                    <a:pt x="426984" y="513182"/>
                    <a:pt x="434975" y="513556"/>
                    <a:pt x="442912" y="514350"/>
                  </a:cubicBezTo>
                  <a:cubicBezTo>
                    <a:pt x="450056" y="515938"/>
                    <a:pt x="457051" y="518505"/>
                    <a:pt x="464344" y="519113"/>
                  </a:cubicBezTo>
                  <a:cubicBezTo>
                    <a:pt x="466845" y="519321"/>
                    <a:pt x="469037" y="517277"/>
                    <a:pt x="471487" y="516732"/>
                  </a:cubicBezTo>
                  <a:cubicBezTo>
                    <a:pt x="476200" y="515684"/>
                    <a:pt x="481012" y="515144"/>
                    <a:pt x="485775" y="514350"/>
                  </a:cubicBezTo>
                  <a:cubicBezTo>
                    <a:pt x="490537" y="517525"/>
                    <a:pt x="494540" y="522369"/>
                    <a:pt x="500062" y="523875"/>
                  </a:cubicBezTo>
                  <a:cubicBezTo>
                    <a:pt x="501508" y="524269"/>
                    <a:pt x="519095" y="519713"/>
                    <a:pt x="521494" y="519113"/>
                  </a:cubicBezTo>
                  <a:cubicBezTo>
                    <a:pt x="523875" y="519907"/>
                    <a:pt x="526127" y="521494"/>
                    <a:pt x="528637" y="521494"/>
                  </a:cubicBezTo>
                  <a:cubicBezTo>
                    <a:pt x="537068" y="521494"/>
                    <a:pt x="538824" y="518239"/>
                    <a:pt x="545306" y="514350"/>
                  </a:cubicBezTo>
                  <a:cubicBezTo>
                    <a:pt x="546828" y="513437"/>
                    <a:pt x="548481" y="512763"/>
                    <a:pt x="550069" y="511969"/>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68E000-55AE-B212-4BD2-FA96B77EA34D}"/>
                </a:ext>
              </a:extLst>
            </p:cNvPr>
            <p:cNvSpPr txBox="1"/>
            <p:nvPr/>
          </p:nvSpPr>
          <p:spPr>
            <a:xfrm>
              <a:off x="5240436" y="3562112"/>
              <a:ext cx="877163" cy="369332"/>
            </a:xfrm>
            <a:prstGeom prst="rect">
              <a:avLst/>
            </a:prstGeom>
            <a:noFill/>
          </p:spPr>
          <p:txBody>
            <a:bodyPr wrap="none" rtlCol="0">
              <a:spAutoFit/>
            </a:bodyPr>
            <a:lstStyle/>
            <a:p>
              <a:r>
                <a:rPr lang="en-US" dirty="0"/>
                <a:t>Lachish</a:t>
              </a:r>
            </a:p>
          </p:txBody>
        </p:sp>
        <p:sp>
          <p:nvSpPr>
            <p:cNvPr id="22" name="TextBox 21">
              <a:extLst>
                <a:ext uri="{FF2B5EF4-FFF2-40B4-BE49-F238E27FC236}">
                  <a16:creationId xmlns:a16="http://schemas.microsoft.com/office/drawing/2014/main" id="{A9FF7667-1B08-6E4E-B55B-CAD81F17A505}"/>
                </a:ext>
              </a:extLst>
            </p:cNvPr>
            <p:cNvSpPr txBox="1"/>
            <p:nvPr/>
          </p:nvSpPr>
          <p:spPr>
            <a:xfrm>
              <a:off x="6490578" y="-10419"/>
              <a:ext cx="694806" cy="369332"/>
            </a:xfrm>
            <a:prstGeom prst="rect">
              <a:avLst/>
            </a:prstGeom>
            <a:noFill/>
          </p:spPr>
          <p:txBody>
            <a:bodyPr wrap="none" rtlCol="0">
              <a:spAutoFit/>
            </a:bodyPr>
            <a:lstStyle/>
            <a:p>
              <a:r>
                <a:rPr lang="en-US" dirty="0" err="1"/>
                <a:t>Litani</a:t>
              </a:r>
              <a:endParaRPr lang="en-US" dirty="0"/>
            </a:p>
          </p:txBody>
        </p:sp>
        <p:sp>
          <p:nvSpPr>
            <p:cNvPr id="23" name="TextBox 22">
              <a:extLst>
                <a:ext uri="{FF2B5EF4-FFF2-40B4-BE49-F238E27FC236}">
                  <a16:creationId xmlns:a16="http://schemas.microsoft.com/office/drawing/2014/main" id="{189F9219-B7F9-F4D5-A923-0859A3DC23FC}"/>
                </a:ext>
              </a:extLst>
            </p:cNvPr>
            <p:cNvSpPr txBox="1"/>
            <p:nvPr/>
          </p:nvSpPr>
          <p:spPr>
            <a:xfrm rot="2184869">
              <a:off x="7200985" y="1670644"/>
              <a:ext cx="759632" cy="369332"/>
            </a:xfrm>
            <a:prstGeom prst="rect">
              <a:avLst/>
            </a:prstGeom>
            <a:noFill/>
          </p:spPr>
          <p:txBody>
            <a:bodyPr wrap="none" rtlCol="0">
              <a:spAutoFit/>
            </a:bodyPr>
            <a:lstStyle/>
            <a:p>
              <a:r>
                <a:rPr lang="en-US" dirty="0" err="1"/>
                <a:t>Harod</a:t>
              </a:r>
              <a:endParaRPr lang="en-US" dirty="0"/>
            </a:p>
          </p:txBody>
        </p:sp>
        <p:sp>
          <p:nvSpPr>
            <p:cNvPr id="24" name="TextBox 23">
              <a:extLst>
                <a:ext uri="{FF2B5EF4-FFF2-40B4-BE49-F238E27FC236}">
                  <a16:creationId xmlns:a16="http://schemas.microsoft.com/office/drawing/2014/main" id="{92F5E35B-8995-E157-779E-A4BA4A55D3C0}"/>
                </a:ext>
              </a:extLst>
            </p:cNvPr>
            <p:cNvSpPr txBox="1"/>
            <p:nvPr/>
          </p:nvSpPr>
          <p:spPr>
            <a:xfrm rot="3274457">
              <a:off x="6983791" y="2510191"/>
              <a:ext cx="749885" cy="369332"/>
            </a:xfrm>
            <a:prstGeom prst="rect">
              <a:avLst/>
            </a:prstGeom>
            <a:noFill/>
          </p:spPr>
          <p:txBody>
            <a:bodyPr wrap="none" rtlCol="0">
              <a:spAutoFit/>
            </a:bodyPr>
            <a:lstStyle/>
            <a:p>
              <a:r>
                <a:rPr lang="en-US" dirty="0"/>
                <a:t>Tirzah</a:t>
              </a:r>
            </a:p>
          </p:txBody>
        </p:sp>
        <p:sp>
          <p:nvSpPr>
            <p:cNvPr id="25" name="TextBox 24">
              <a:extLst>
                <a:ext uri="{FF2B5EF4-FFF2-40B4-BE49-F238E27FC236}">
                  <a16:creationId xmlns:a16="http://schemas.microsoft.com/office/drawing/2014/main" id="{234AFBA7-4F26-B939-AB8B-A2E0343FFAB9}"/>
                </a:ext>
              </a:extLst>
            </p:cNvPr>
            <p:cNvSpPr txBox="1"/>
            <p:nvPr/>
          </p:nvSpPr>
          <p:spPr>
            <a:xfrm rot="5400000">
              <a:off x="7574274" y="395333"/>
              <a:ext cx="811504" cy="369332"/>
            </a:xfrm>
            <a:prstGeom prst="rect">
              <a:avLst/>
            </a:prstGeom>
            <a:noFill/>
          </p:spPr>
          <p:txBody>
            <a:bodyPr wrap="none" rtlCol="0">
              <a:spAutoFit/>
            </a:bodyPr>
            <a:lstStyle/>
            <a:p>
              <a:r>
                <a:rPr lang="en-US" dirty="0"/>
                <a:t>Jordan</a:t>
              </a:r>
            </a:p>
          </p:txBody>
        </p:sp>
        <p:sp>
          <p:nvSpPr>
            <p:cNvPr id="26" name="TextBox 25">
              <a:extLst>
                <a:ext uri="{FF2B5EF4-FFF2-40B4-BE49-F238E27FC236}">
                  <a16:creationId xmlns:a16="http://schemas.microsoft.com/office/drawing/2014/main" id="{1D1682E3-189D-CAAE-4257-3FCBA61AE2F1}"/>
                </a:ext>
              </a:extLst>
            </p:cNvPr>
            <p:cNvSpPr txBox="1"/>
            <p:nvPr/>
          </p:nvSpPr>
          <p:spPr>
            <a:xfrm rot="5400000">
              <a:off x="7067117" y="4154795"/>
              <a:ext cx="1059906" cy="369332"/>
            </a:xfrm>
            <a:prstGeom prst="rect">
              <a:avLst/>
            </a:prstGeom>
            <a:noFill/>
          </p:spPr>
          <p:txBody>
            <a:bodyPr wrap="none" rtlCol="0">
              <a:spAutoFit/>
            </a:bodyPr>
            <a:lstStyle/>
            <a:p>
              <a:r>
                <a:rPr lang="en-US" dirty="0"/>
                <a:t>Dead Sea</a:t>
              </a:r>
            </a:p>
          </p:txBody>
        </p:sp>
        <p:sp>
          <p:nvSpPr>
            <p:cNvPr id="27" name="TextBox 26">
              <a:extLst>
                <a:ext uri="{FF2B5EF4-FFF2-40B4-BE49-F238E27FC236}">
                  <a16:creationId xmlns:a16="http://schemas.microsoft.com/office/drawing/2014/main" id="{23DEDBA8-3560-48E6-FF30-291C4F1AFC8C}"/>
                </a:ext>
              </a:extLst>
            </p:cNvPr>
            <p:cNvSpPr txBox="1"/>
            <p:nvPr/>
          </p:nvSpPr>
          <p:spPr>
            <a:xfrm rot="20428709">
              <a:off x="7624649" y="883676"/>
              <a:ext cx="1460656" cy="369332"/>
            </a:xfrm>
            <a:prstGeom prst="rect">
              <a:avLst/>
            </a:prstGeom>
            <a:noFill/>
          </p:spPr>
          <p:txBody>
            <a:bodyPr wrap="none" rtlCol="0">
              <a:spAutoFit/>
            </a:bodyPr>
            <a:lstStyle/>
            <a:p>
              <a:r>
                <a:rPr lang="en-US" dirty="0"/>
                <a:t>Sea of Galilee</a:t>
              </a:r>
            </a:p>
          </p:txBody>
        </p:sp>
        <p:sp>
          <p:nvSpPr>
            <p:cNvPr id="28" name="TextBox 27">
              <a:extLst>
                <a:ext uri="{FF2B5EF4-FFF2-40B4-BE49-F238E27FC236}">
                  <a16:creationId xmlns:a16="http://schemas.microsoft.com/office/drawing/2014/main" id="{5B433754-4A86-E47D-5C75-0F9DCF11F753}"/>
                </a:ext>
              </a:extLst>
            </p:cNvPr>
            <p:cNvSpPr txBox="1"/>
            <p:nvPr/>
          </p:nvSpPr>
          <p:spPr>
            <a:xfrm rot="3002039">
              <a:off x="4343122" y="5332686"/>
              <a:ext cx="1666482" cy="369332"/>
            </a:xfrm>
            <a:prstGeom prst="rect">
              <a:avLst/>
            </a:prstGeom>
            <a:noFill/>
          </p:spPr>
          <p:txBody>
            <a:bodyPr wrap="none" rtlCol="0">
              <a:spAutoFit/>
            </a:bodyPr>
            <a:lstStyle/>
            <a:p>
              <a:r>
                <a:rPr lang="en-US" dirty="0" err="1"/>
                <a:t>Mizraim</a:t>
              </a:r>
              <a:r>
                <a:rPr lang="en-US" dirty="0"/>
                <a:t> (Egypt)</a:t>
              </a:r>
            </a:p>
          </p:txBody>
        </p:sp>
        <p:sp>
          <p:nvSpPr>
            <p:cNvPr id="29" name="TextBox 28">
              <a:extLst>
                <a:ext uri="{FF2B5EF4-FFF2-40B4-BE49-F238E27FC236}">
                  <a16:creationId xmlns:a16="http://schemas.microsoft.com/office/drawing/2014/main" id="{C6337DCB-F38D-8E08-F213-76CA9466FFA8}"/>
                </a:ext>
              </a:extLst>
            </p:cNvPr>
            <p:cNvSpPr txBox="1"/>
            <p:nvPr/>
          </p:nvSpPr>
          <p:spPr>
            <a:xfrm>
              <a:off x="5589291" y="561912"/>
              <a:ext cx="1087734" cy="369332"/>
            </a:xfrm>
            <a:prstGeom prst="rect">
              <a:avLst/>
            </a:prstGeom>
            <a:noFill/>
          </p:spPr>
          <p:txBody>
            <a:bodyPr wrap="none" rtlCol="0">
              <a:spAutoFit/>
            </a:bodyPr>
            <a:lstStyle/>
            <a:p>
              <a:r>
                <a:rPr lang="en-US" dirty="0"/>
                <a:t>Lake Hula</a:t>
              </a:r>
            </a:p>
          </p:txBody>
        </p:sp>
        <p:cxnSp>
          <p:nvCxnSpPr>
            <p:cNvPr id="31" name="Straight Arrow Connector 30">
              <a:extLst>
                <a:ext uri="{FF2B5EF4-FFF2-40B4-BE49-F238E27FC236}">
                  <a16:creationId xmlns:a16="http://schemas.microsoft.com/office/drawing/2014/main" id="{3EC8FC2A-6667-B35C-EB76-C12758CEA3BF}"/>
                </a:ext>
              </a:extLst>
            </p:cNvPr>
            <p:cNvCxnSpPr/>
            <p:nvPr/>
          </p:nvCxnSpPr>
          <p:spPr>
            <a:xfrm flipV="1">
              <a:off x="6698456" y="579999"/>
              <a:ext cx="1051748" cy="1779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1D54ED5-53BE-AA66-898B-1B8EE1979A0A}"/>
                </a:ext>
              </a:extLst>
            </p:cNvPr>
            <p:cNvSpPr txBox="1"/>
            <p:nvPr/>
          </p:nvSpPr>
          <p:spPr>
            <a:xfrm rot="5400000">
              <a:off x="3498957" y="1390210"/>
              <a:ext cx="2641633" cy="954107"/>
            </a:xfrm>
            <a:prstGeom prst="rect">
              <a:avLst/>
            </a:prstGeom>
            <a:noFill/>
          </p:spPr>
          <p:txBody>
            <a:bodyPr wrap="square" rtlCol="0">
              <a:spAutoFit/>
            </a:bodyPr>
            <a:lstStyle/>
            <a:p>
              <a:pPr algn="ctr"/>
              <a:r>
                <a:rPr lang="en-US" sz="2800" dirty="0"/>
                <a:t>Mediterranean Sea</a:t>
              </a:r>
            </a:p>
          </p:txBody>
        </p:sp>
      </p:grpSp>
      <p:pic>
        <p:nvPicPr>
          <p:cNvPr id="34" name="Content Placeholder 4" descr="A map of the bible&#10;&#10;Description automatically generated">
            <a:extLst>
              <a:ext uri="{FF2B5EF4-FFF2-40B4-BE49-F238E27FC236}">
                <a16:creationId xmlns:a16="http://schemas.microsoft.com/office/drawing/2014/main" id="{E6E2219C-F47B-E178-69EF-AA4264AF3C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114" y="18562"/>
            <a:ext cx="4931743" cy="6839438"/>
          </a:xfrm>
        </p:spPr>
      </p:pic>
    </p:spTree>
    <p:extLst>
      <p:ext uri="{BB962C8B-B14F-4D97-AF65-F5344CB8AC3E}">
        <p14:creationId xmlns:p14="http://schemas.microsoft.com/office/powerpoint/2010/main" val="23339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16FC889F-6C0D-6B19-D00D-E5A15ED3C1DD}"/>
              </a:ext>
            </a:extLst>
          </p:cNvPr>
          <p:cNvGrpSpPr/>
          <p:nvPr/>
        </p:nvGrpSpPr>
        <p:grpSpPr>
          <a:xfrm>
            <a:off x="4210050" y="0"/>
            <a:ext cx="5154093" cy="6858000"/>
            <a:chOff x="4210050" y="0"/>
            <a:chExt cx="5154093" cy="6858000"/>
          </a:xfrm>
        </p:grpSpPr>
        <p:pic>
          <p:nvPicPr>
            <p:cNvPr id="4" name="Picture 3" descr="A close-up of a map&#10;&#10;Description automatically generated">
              <a:extLst>
                <a:ext uri="{FF2B5EF4-FFF2-40B4-BE49-F238E27FC236}">
                  <a16:creationId xmlns:a16="http://schemas.microsoft.com/office/drawing/2014/main" id="{B5CB72B6-AD09-26A9-FFC4-E81BBEF300C5}"/>
                </a:ext>
              </a:extLst>
            </p:cNvPr>
            <p:cNvPicPr>
              <a:picLocks noChangeAspect="1"/>
            </p:cNvPicPr>
            <p:nvPr/>
          </p:nvPicPr>
          <p:blipFill rotWithShape="1">
            <a:blip r:embed="rId2">
              <a:extLst>
                <a:ext uri="{28A0092B-C50C-407E-A947-70E740481C1C}">
                  <a14:useLocalDpi xmlns:a14="http://schemas.microsoft.com/office/drawing/2010/main" val="0"/>
                </a:ext>
              </a:extLst>
            </a:blip>
            <a:srcRect l="46042"/>
            <a:stretch/>
          </p:blipFill>
          <p:spPr>
            <a:xfrm>
              <a:off x="4210050" y="0"/>
              <a:ext cx="4933950" cy="6858000"/>
            </a:xfrm>
            <a:prstGeom prst="rect">
              <a:avLst/>
            </a:prstGeom>
          </p:spPr>
        </p:pic>
        <p:sp>
          <p:nvSpPr>
            <p:cNvPr id="16" name="Freeform: Shape 15">
              <a:extLst>
                <a:ext uri="{FF2B5EF4-FFF2-40B4-BE49-F238E27FC236}">
                  <a16:creationId xmlns:a16="http://schemas.microsoft.com/office/drawing/2014/main" id="{F8A6B6AD-23D7-8B19-8310-3ACAD40D7753}"/>
                </a:ext>
              </a:extLst>
            </p:cNvPr>
            <p:cNvSpPr/>
            <p:nvPr/>
          </p:nvSpPr>
          <p:spPr>
            <a:xfrm>
              <a:off x="6217444" y="2778627"/>
              <a:ext cx="481012" cy="124117"/>
            </a:xfrm>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extrusionOk="0">
                  <a:moveTo>
                    <a:pt x="0" y="124117"/>
                  </a:moveTo>
                  <a:cubicBezTo>
                    <a:pt x="7536" y="121164"/>
                    <a:pt x="16547" y="122376"/>
                    <a:pt x="23812" y="119354"/>
                  </a:cubicBezTo>
                  <a:cubicBezTo>
                    <a:pt x="32455" y="116707"/>
                    <a:pt x="38233" y="110422"/>
                    <a:pt x="47625" y="107448"/>
                  </a:cubicBezTo>
                  <a:cubicBezTo>
                    <a:pt x="73856" y="96079"/>
                    <a:pt x="61909" y="97052"/>
                    <a:pt x="83344" y="95542"/>
                  </a:cubicBezTo>
                  <a:cubicBezTo>
                    <a:pt x="86417" y="94331"/>
                    <a:pt x="89563" y="91538"/>
                    <a:pt x="92869" y="90779"/>
                  </a:cubicBezTo>
                  <a:cubicBezTo>
                    <a:pt x="97699" y="89521"/>
                    <a:pt x="102745" y="89901"/>
                    <a:pt x="107156" y="88398"/>
                  </a:cubicBezTo>
                  <a:cubicBezTo>
                    <a:pt x="111889" y="87792"/>
                    <a:pt x="115066" y="87103"/>
                    <a:pt x="119062" y="86017"/>
                  </a:cubicBezTo>
                  <a:cubicBezTo>
                    <a:pt x="150652" y="76385"/>
                    <a:pt x="118000" y="81033"/>
                    <a:pt x="147637" y="78873"/>
                  </a:cubicBezTo>
                  <a:cubicBezTo>
                    <a:pt x="167490" y="80046"/>
                    <a:pt x="185001" y="79205"/>
                    <a:pt x="202406" y="81254"/>
                  </a:cubicBezTo>
                  <a:cubicBezTo>
                    <a:pt x="216044" y="81439"/>
                    <a:pt x="211309" y="77467"/>
                    <a:pt x="223837" y="74111"/>
                  </a:cubicBezTo>
                  <a:cubicBezTo>
                    <a:pt x="228161" y="73531"/>
                    <a:pt x="232546" y="73514"/>
                    <a:pt x="235744" y="71729"/>
                  </a:cubicBezTo>
                  <a:cubicBezTo>
                    <a:pt x="253476" y="67042"/>
                    <a:pt x="245092" y="68784"/>
                    <a:pt x="259556" y="64586"/>
                  </a:cubicBezTo>
                  <a:cubicBezTo>
                    <a:pt x="266304" y="63781"/>
                    <a:pt x="277051" y="61521"/>
                    <a:pt x="285750" y="59823"/>
                  </a:cubicBezTo>
                  <a:cubicBezTo>
                    <a:pt x="290306" y="58929"/>
                    <a:pt x="295417" y="56762"/>
                    <a:pt x="300037" y="55061"/>
                  </a:cubicBezTo>
                  <a:cubicBezTo>
                    <a:pt x="308069" y="49699"/>
                    <a:pt x="313429" y="44051"/>
                    <a:pt x="319087" y="40773"/>
                  </a:cubicBezTo>
                  <a:cubicBezTo>
                    <a:pt x="321847" y="39548"/>
                    <a:pt x="323455" y="36865"/>
                    <a:pt x="326231" y="36011"/>
                  </a:cubicBezTo>
                  <a:cubicBezTo>
                    <a:pt x="331661" y="32248"/>
                    <a:pt x="340970" y="28321"/>
                    <a:pt x="347662" y="26486"/>
                  </a:cubicBezTo>
                  <a:cubicBezTo>
                    <a:pt x="360675" y="20328"/>
                    <a:pt x="382925" y="18572"/>
                    <a:pt x="397669" y="16961"/>
                  </a:cubicBezTo>
                  <a:cubicBezTo>
                    <a:pt x="434242" y="293"/>
                    <a:pt x="414113" y="9220"/>
                    <a:pt x="452437" y="5054"/>
                  </a:cubicBezTo>
                  <a:cubicBezTo>
                    <a:pt x="469272" y="-2583"/>
                    <a:pt x="459161" y="2002"/>
                    <a:pt x="481012" y="292"/>
                  </a:cubicBezTo>
                </a:path>
              </a:pathLst>
            </a:custGeom>
            <a:noFill/>
            <a:ln w="9525">
              <a:solidFill>
                <a:srgbClr val="5B9693"/>
              </a:solidFill>
              <a:extLst>
                <a:ext uri="{C807C97D-BFC1-408E-A445-0C87EB9F89A2}">
                  <ask:lineSketchStyleProps xmlns:ask="http://schemas.microsoft.com/office/drawing/2018/sketchyshapes" sd="2348389661">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a:moveTo>
                            <a:pt x="0" y="124117"/>
                          </a:moveTo>
                          <a:cubicBezTo>
                            <a:pt x="7937" y="122529"/>
                            <a:pt x="16172" y="122028"/>
                            <a:pt x="23812" y="119354"/>
                          </a:cubicBezTo>
                          <a:cubicBezTo>
                            <a:pt x="32188" y="116422"/>
                            <a:pt x="39385" y="110744"/>
                            <a:pt x="47625" y="107448"/>
                          </a:cubicBezTo>
                          <a:cubicBezTo>
                            <a:pt x="75195" y="96420"/>
                            <a:pt x="63054" y="99599"/>
                            <a:pt x="83344" y="95542"/>
                          </a:cubicBezTo>
                          <a:cubicBezTo>
                            <a:pt x="86519" y="93954"/>
                            <a:pt x="89469" y="91799"/>
                            <a:pt x="92869" y="90779"/>
                          </a:cubicBezTo>
                          <a:cubicBezTo>
                            <a:pt x="97493" y="89392"/>
                            <a:pt x="102406" y="89262"/>
                            <a:pt x="107156" y="88398"/>
                          </a:cubicBezTo>
                          <a:cubicBezTo>
                            <a:pt x="111138" y="87674"/>
                            <a:pt x="115136" y="86999"/>
                            <a:pt x="119062" y="86017"/>
                          </a:cubicBezTo>
                          <a:cubicBezTo>
                            <a:pt x="154308" y="77205"/>
                            <a:pt x="119779" y="84444"/>
                            <a:pt x="147637" y="78873"/>
                          </a:cubicBezTo>
                          <a:cubicBezTo>
                            <a:pt x="165893" y="79667"/>
                            <a:pt x="184132" y="81254"/>
                            <a:pt x="202406" y="81254"/>
                          </a:cubicBezTo>
                          <a:cubicBezTo>
                            <a:pt x="216053" y="81254"/>
                            <a:pt x="212218" y="77984"/>
                            <a:pt x="223837" y="74111"/>
                          </a:cubicBezTo>
                          <a:cubicBezTo>
                            <a:pt x="227677" y="72831"/>
                            <a:pt x="231839" y="72794"/>
                            <a:pt x="235744" y="71729"/>
                          </a:cubicBezTo>
                          <a:cubicBezTo>
                            <a:pt x="252455" y="67171"/>
                            <a:pt x="245605" y="67376"/>
                            <a:pt x="259556" y="64586"/>
                          </a:cubicBezTo>
                          <a:cubicBezTo>
                            <a:pt x="266350" y="63227"/>
                            <a:pt x="278737" y="61735"/>
                            <a:pt x="285750" y="59823"/>
                          </a:cubicBezTo>
                          <a:cubicBezTo>
                            <a:pt x="290593" y="58502"/>
                            <a:pt x="295275" y="56648"/>
                            <a:pt x="300037" y="55061"/>
                          </a:cubicBezTo>
                          <a:cubicBezTo>
                            <a:pt x="306387" y="50298"/>
                            <a:pt x="312668" y="45442"/>
                            <a:pt x="319087" y="40773"/>
                          </a:cubicBezTo>
                          <a:cubicBezTo>
                            <a:pt x="321402" y="39090"/>
                            <a:pt x="323671" y="37291"/>
                            <a:pt x="326231" y="36011"/>
                          </a:cubicBezTo>
                          <a:cubicBezTo>
                            <a:pt x="333223" y="32515"/>
                            <a:pt x="340290" y="29088"/>
                            <a:pt x="347662" y="26486"/>
                          </a:cubicBezTo>
                          <a:cubicBezTo>
                            <a:pt x="361758" y="21511"/>
                            <a:pt x="384300" y="19018"/>
                            <a:pt x="397669" y="16961"/>
                          </a:cubicBezTo>
                          <a:cubicBezTo>
                            <a:pt x="431090" y="3592"/>
                            <a:pt x="412957" y="8092"/>
                            <a:pt x="452437" y="5054"/>
                          </a:cubicBezTo>
                          <a:cubicBezTo>
                            <a:pt x="469503" y="-1771"/>
                            <a:pt x="460069" y="292"/>
                            <a:pt x="481012" y="292"/>
                          </a:cubicBez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2D0C4C1-C3D7-3A76-2E6B-8B4AD99FF66C}"/>
                </a:ext>
              </a:extLst>
            </p:cNvPr>
            <p:cNvSpPr/>
            <p:nvPr/>
          </p:nvSpPr>
          <p:spPr>
            <a:xfrm>
              <a:off x="5472113" y="4257675"/>
              <a:ext cx="1252537" cy="581071"/>
            </a:xfrm>
            <a:custGeom>
              <a:avLst/>
              <a:gdLst>
                <a:gd name="connsiteX0" fmla="*/ 0 w 1252537"/>
                <a:gd name="connsiteY0" fmla="*/ 0 h 581071"/>
                <a:gd name="connsiteX1" fmla="*/ 33337 w 1252537"/>
                <a:gd name="connsiteY1" fmla="*/ 14288 h 581071"/>
                <a:gd name="connsiteX2" fmla="*/ 42862 w 1252537"/>
                <a:gd name="connsiteY2" fmla="*/ 21431 h 581071"/>
                <a:gd name="connsiteX3" fmla="*/ 45243 w 1252537"/>
                <a:gd name="connsiteY3" fmla="*/ 33338 h 581071"/>
                <a:gd name="connsiteX4" fmla="*/ 54768 w 1252537"/>
                <a:gd name="connsiteY4" fmla="*/ 45244 h 581071"/>
                <a:gd name="connsiteX5" fmla="*/ 61912 w 1252537"/>
                <a:gd name="connsiteY5" fmla="*/ 57150 h 581071"/>
                <a:gd name="connsiteX6" fmla="*/ 71437 w 1252537"/>
                <a:gd name="connsiteY6" fmla="*/ 69056 h 581071"/>
                <a:gd name="connsiteX7" fmla="*/ 78581 w 1252537"/>
                <a:gd name="connsiteY7" fmla="*/ 80963 h 581071"/>
                <a:gd name="connsiteX8" fmla="*/ 83343 w 1252537"/>
                <a:gd name="connsiteY8" fmla="*/ 90488 h 581071"/>
                <a:gd name="connsiteX9" fmla="*/ 92868 w 1252537"/>
                <a:gd name="connsiteY9" fmla="*/ 95250 h 581071"/>
                <a:gd name="connsiteX10" fmla="*/ 111918 w 1252537"/>
                <a:gd name="connsiteY10" fmla="*/ 123825 h 581071"/>
                <a:gd name="connsiteX11" fmla="*/ 119062 w 1252537"/>
                <a:gd name="connsiteY11" fmla="*/ 145256 h 581071"/>
                <a:gd name="connsiteX12" fmla="*/ 123825 w 1252537"/>
                <a:gd name="connsiteY12" fmla="*/ 152400 h 581071"/>
                <a:gd name="connsiteX13" fmla="*/ 145256 w 1252537"/>
                <a:gd name="connsiteY13" fmla="*/ 169069 h 581071"/>
                <a:gd name="connsiteX14" fmla="*/ 161925 w 1252537"/>
                <a:gd name="connsiteY14" fmla="*/ 195263 h 581071"/>
                <a:gd name="connsiteX15" fmla="*/ 171450 w 1252537"/>
                <a:gd name="connsiteY15" fmla="*/ 216694 h 581071"/>
                <a:gd name="connsiteX16" fmla="*/ 176212 w 1252537"/>
                <a:gd name="connsiteY16" fmla="*/ 228600 h 581071"/>
                <a:gd name="connsiteX17" fmla="*/ 183356 w 1252537"/>
                <a:gd name="connsiteY17" fmla="*/ 235744 h 581071"/>
                <a:gd name="connsiteX18" fmla="*/ 195262 w 1252537"/>
                <a:gd name="connsiteY18" fmla="*/ 250031 h 581071"/>
                <a:gd name="connsiteX19" fmla="*/ 200025 w 1252537"/>
                <a:gd name="connsiteY19" fmla="*/ 269081 h 581071"/>
                <a:gd name="connsiteX20" fmla="*/ 207168 w 1252537"/>
                <a:gd name="connsiteY20" fmla="*/ 311944 h 581071"/>
                <a:gd name="connsiteX21" fmla="*/ 223837 w 1252537"/>
                <a:gd name="connsiteY21" fmla="*/ 342900 h 581071"/>
                <a:gd name="connsiteX22" fmla="*/ 228600 w 1252537"/>
                <a:gd name="connsiteY22" fmla="*/ 354806 h 581071"/>
                <a:gd name="connsiteX23" fmla="*/ 233362 w 1252537"/>
                <a:gd name="connsiteY23" fmla="*/ 361950 h 581071"/>
                <a:gd name="connsiteX24" fmla="*/ 230981 w 1252537"/>
                <a:gd name="connsiteY24" fmla="*/ 371475 h 581071"/>
                <a:gd name="connsiteX25" fmla="*/ 235743 w 1252537"/>
                <a:gd name="connsiteY25" fmla="*/ 402431 h 581071"/>
                <a:gd name="connsiteX26" fmla="*/ 252412 w 1252537"/>
                <a:gd name="connsiteY26" fmla="*/ 438150 h 581071"/>
                <a:gd name="connsiteX27" fmla="*/ 254793 w 1252537"/>
                <a:gd name="connsiteY27" fmla="*/ 447675 h 581071"/>
                <a:gd name="connsiteX28" fmla="*/ 261937 w 1252537"/>
                <a:gd name="connsiteY28" fmla="*/ 502444 h 581071"/>
                <a:gd name="connsiteX29" fmla="*/ 264318 w 1252537"/>
                <a:gd name="connsiteY29" fmla="*/ 509588 h 581071"/>
                <a:gd name="connsiteX30" fmla="*/ 280987 w 1252537"/>
                <a:gd name="connsiteY30" fmla="*/ 523875 h 581071"/>
                <a:gd name="connsiteX31" fmla="*/ 309562 w 1252537"/>
                <a:gd name="connsiteY31" fmla="*/ 547688 h 581071"/>
                <a:gd name="connsiteX32" fmla="*/ 352425 w 1252537"/>
                <a:gd name="connsiteY32" fmla="*/ 571500 h 581071"/>
                <a:gd name="connsiteX33" fmla="*/ 366712 w 1252537"/>
                <a:gd name="connsiteY33" fmla="*/ 576263 h 581071"/>
                <a:gd name="connsiteX34" fmla="*/ 383381 w 1252537"/>
                <a:gd name="connsiteY34" fmla="*/ 581025 h 581071"/>
                <a:gd name="connsiteX35" fmla="*/ 402431 w 1252537"/>
                <a:gd name="connsiteY35" fmla="*/ 578644 h 581071"/>
                <a:gd name="connsiteX36" fmla="*/ 416718 w 1252537"/>
                <a:gd name="connsiteY36" fmla="*/ 581025 h 581071"/>
                <a:gd name="connsiteX37" fmla="*/ 428625 w 1252537"/>
                <a:gd name="connsiteY37" fmla="*/ 576263 h 581071"/>
                <a:gd name="connsiteX38" fmla="*/ 438150 w 1252537"/>
                <a:gd name="connsiteY38" fmla="*/ 573881 h 581071"/>
                <a:gd name="connsiteX39" fmla="*/ 457200 w 1252537"/>
                <a:gd name="connsiteY39" fmla="*/ 576263 h 581071"/>
                <a:gd name="connsiteX40" fmla="*/ 473868 w 1252537"/>
                <a:gd name="connsiteY40" fmla="*/ 581025 h 581071"/>
                <a:gd name="connsiteX41" fmla="*/ 504825 w 1252537"/>
                <a:gd name="connsiteY41" fmla="*/ 566738 h 581071"/>
                <a:gd name="connsiteX42" fmla="*/ 569118 w 1252537"/>
                <a:gd name="connsiteY42" fmla="*/ 564356 h 581071"/>
                <a:gd name="connsiteX43" fmla="*/ 581025 w 1252537"/>
                <a:gd name="connsiteY43" fmla="*/ 561975 h 581071"/>
                <a:gd name="connsiteX44" fmla="*/ 590550 w 1252537"/>
                <a:gd name="connsiteY44" fmla="*/ 559594 h 581071"/>
                <a:gd name="connsiteX45" fmla="*/ 631031 w 1252537"/>
                <a:gd name="connsiteY45" fmla="*/ 557213 h 581071"/>
                <a:gd name="connsiteX46" fmla="*/ 645318 w 1252537"/>
                <a:gd name="connsiteY46" fmla="*/ 552450 h 581071"/>
                <a:gd name="connsiteX47" fmla="*/ 657225 w 1252537"/>
                <a:gd name="connsiteY47" fmla="*/ 542925 h 581071"/>
                <a:gd name="connsiteX48" fmla="*/ 700087 w 1252537"/>
                <a:gd name="connsiteY48" fmla="*/ 540544 h 581071"/>
                <a:gd name="connsiteX49" fmla="*/ 728662 w 1252537"/>
                <a:gd name="connsiteY49" fmla="*/ 531019 h 581071"/>
                <a:gd name="connsiteX50" fmla="*/ 745331 w 1252537"/>
                <a:gd name="connsiteY50" fmla="*/ 514350 h 581071"/>
                <a:gd name="connsiteX51" fmla="*/ 757237 w 1252537"/>
                <a:gd name="connsiteY51" fmla="*/ 502444 h 581071"/>
                <a:gd name="connsiteX52" fmla="*/ 769143 w 1252537"/>
                <a:gd name="connsiteY52" fmla="*/ 488156 h 581071"/>
                <a:gd name="connsiteX53" fmla="*/ 778668 w 1252537"/>
                <a:gd name="connsiteY53" fmla="*/ 483394 h 581071"/>
                <a:gd name="connsiteX54" fmla="*/ 792956 w 1252537"/>
                <a:gd name="connsiteY54" fmla="*/ 478631 h 581071"/>
                <a:gd name="connsiteX55" fmla="*/ 852487 w 1252537"/>
                <a:gd name="connsiteY55" fmla="*/ 481013 h 581071"/>
                <a:gd name="connsiteX56" fmla="*/ 862012 w 1252537"/>
                <a:gd name="connsiteY56" fmla="*/ 483394 h 581071"/>
                <a:gd name="connsiteX57" fmla="*/ 897731 w 1252537"/>
                <a:gd name="connsiteY57" fmla="*/ 490538 h 581071"/>
                <a:gd name="connsiteX58" fmla="*/ 952500 w 1252537"/>
                <a:gd name="connsiteY58" fmla="*/ 509588 h 581071"/>
                <a:gd name="connsiteX59" fmla="*/ 978693 w 1252537"/>
                <a:gd name="connsiteY59" fmla="*/ 514350 h 581071"/>
                <a:gd name="connsiteX60" fmla="*/ 988218 w 1252537"/>
                <a:gd name="connsiteY60" fmla="*/ 516731 h 581071"/>
                <a:gd name="connsiteX61" fmla="*/ 1012031 w 1252537"/>
                <a:gd name="connsiteY61" fmla="*/ 526256 h 581071"/>
                <a:gd name="connsiteX62" fmla="*/ 1062037 w 1252537"/>
                <a:gd name="connsiteY62" fmla="*/ 538163 h 581071"/>
                <a:gd name="connsiteX63" fmla="*/ 1081087 w 1252537"/>
                <a:gd name="connsiteY63" fmla="*/ 547688 h 581071"/>
                <a:gd name="connsiteX64" fmla="*/ 1104900 w 1252537"/>
                <a:gd name="connsiteY64" fmla="*/ 542925 h 581071"/>
                <a:gd name="connsiteX65" fmla="*/ 1152525 w 1252537"/>
                <a:gd name="connsiteY65" fmla="*/ 535781 h 581071"/>
                <a:gd name="connsiteX66" fmla="*/ 1181100 w 1252537"/>
                <a:gd name="connsiteY66" fmla="*/ 528638 h 581071"/>
                <a:gd name="connsiteX67" fmla="*/ 1197768 w 1252537"/>
                <a:gd name="connsiteY67" fmla="*/ 526256 h 581071"/>
                <a:gd name="connsiteX68" fmla="*/ 1204912 w 1252537"/>
                <a:gd name="connsiteY68" fmla="*/ 523875 h 581071"/>
                <a:gd name="connsiteX69" fmla="*/ 1214437 w 1252537"/>
                <a:gd name="connsiteY69" fmla="*/ 519113 h 581071"/>
                <a:gd name="connsiteX70" fmla="*/ 1226343 w 1252537"/>
                <a:gd name="connsiteY70" fmla="*/ 516731 h 581071"/>
                <a:gd name="connsiteX71" fmla="*/ 1238250 w 1252537"/>
                <a:gd name="connsiteY71" fmla="*/ 511969 h 581071"/>
                <a:gd name="connsiteX72" fmla="*/ 1245393 w 1252537"/>
                <a:gd name="connsiteY72" fmla="*/ 504825 h 581071"/>
                <a:gd name="connsiteX73" fmla="*/ 1250156 w 1252537"/>
                <a:gd name="connsiteY73" fmla="*/ 497681 h 581071"/>
                <a:gd name="connsiteX74" fmla="*/ 1252537 w 1252537"/>
                <a:gd name="connsiteY74" fmla="*/ 497681 h 58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52537" h="581071">
                  <a:moveTo>
                    <a:pt x="0" y="0"/>
                  </a:moveTo>
                  <a:cubicBezTo>
                    <a:pt x="9755" y="3902"/>
                    <a:pt x="25208" y="9911"/>
                    <a:pt x="33337" y="14288"/>
                  </a:cubicBezTo>
                  <a:cubicBezTo>
                    <a:pt x="36831" y="16169"/>
                    <a:pt x="39687" y="19050"/>
                    <a:pt x="42862" y="21431"/>
                  </a:cubicBezTo>
                  <a:cubicBezTo>
                    <a:pt x="43656" y="25400"/>
                    <a:pt x="43433" y="29718"/>
                    <a:pt x="45243" y="33338"/>
                  </a:cubicBezTo>
                  <a:cubicBezTo>
                    <a:pt x="47516" y="37884"/>
                    <a:pt x="51853" y="41080"/>
                    <a:pt x="54768" y="45244"/>
                  </a:cubicBezTo>
                  <a:cubicBezTo>
                    <a:pt x="57422" y="49036"/>
                    <a:pt x="59258" y="53358"/>
                    <a:pt x="61912" y="57150"/>
                  </a:cubicBezTo>
                  <a:cubicBezTo>
                    <a:pt x="64827" y="61314"/>
                    <a:pt x="68522" y="64892"/>
                    <a:pt x="71437" y="69056"/>
                  </a:cubicBezTo>
                  <a:cubicBezTo>
                    <a:pt x="74091" y="72848"/>
                    <a:pt x="76333" y="76917"/>
                    <a:pt x="78581" y="80963"/>
                  </a:cubicBezTo>
                  <a:cubicBezTo>
                    <a:pt x="80305" y="84066"/>
                    <a:pt x="80833" y="87978"/>
                    <a:pt x="83343" y="90488"/>
                  </a:cubicBezTo>
                  <a:cubicBezTo>
                    <a:pt x="85853" y="92998"/>
                    <a:pt x="89693" y="93663"/>
                    <a:pt x="92868" y="95250"/>
                  </a:cubicBezTo>
                  <a:cubicBezTo>
                    <a:pt x="105225" y="107607"/>
                    <a:pt x="103845" y="104219"/>
                    <a:pt x="111918" y="123825"/>
                  </a:cubicBezTo>
                  <a:cubicBezTo>
                    <a:pt x="114785" y="130788"/>
                    <a:pt x="114885" y="138991"/>
                    <a:pt x="119062" y="145256"/>
                  </a:cubicBezTo>
                  <a:cubicBezTo>
                    <a:pt x="120650" y="147637"/>
                    <a:pt x="121801" y="150376"/>
                    <a:pt x="123825" y="152400"/>
                  </a:cubicBezTo>
                  <a:cubicBezTo>
                    <a:pt x="132067" y="160642"/>
                    <a:pt x="136760" y="163405"/>
                    <a:pt x="145256" y="169069"/>
                  </a:cubicBezTo>
                  <a:cubicBezTo>
                    <a:pt x="150812" y="177800"/>
                    <a:pt x="156937" y="186195"/>
                    <a:pt x="161925" y="195263"/>
                  </a:cubicBezTo>
                  <a:cubicBezTo>
                    <a:pt x="165692" y="202113"/>
                    <a:pt x="168371" y="209509"/>
                    <a:pt x="171450" y="216694"/>
                  </a:cubicBezTo>
                  <a:cubicBezTo>
                    <a:pt x="173134" y="220623"/>
                    <a:pt x="173947" y="224975"/>
                    <a:pt x="176212" y="228600"/>
                  </a:cubicBezTo>
                  <a:cubicBezTo>
                    <a:pt x="177997" y="231456"/>
                    <a:pt x="180975" y="233363"/>
                    <a:pt x="183356" y="235744"/>
                  </a:cubicBezTo>
                  <a:cubicBezTo>
                    <a:pt x="193762" y="266967"/>
                    <a:pt x="173025" y="209265"/>
                    <a:pt x="195262" y="250031"/>
                  </a:cubicBezTo>
                  <a:cubicBezTo>
                    <a:pt x="198396" y="255777"/>
                    <a:pt x="198789" y="262653"/>
                    <a:pt x="200025" y="269081"/>
                  </a:cubicBezTo>
                  <a:cubicBezTo>
                    <a:pt x="202760" y="283305"/>
                    <a:pt x="203911" y="297830"/>
                    <a:pt x="207168" y="311944"/>
                  </a:cubicBezTo>
                  <a:cubicBezTo>
                    <a:pt x="213384" y="338883"/>
                    <a:pt x="212108" y="323353"/>
                    <a:pt x="223837" y="342900"/>
                  </a:cubicBezTo>
                  <a:cubicBezTo>
                    <a:pt x="226036" y="346565"/>
                    <a:pt x="226688" y="350983"/>
                    <a:pt x="228600" y="354806"/>
                  </a:cubicBezTo>
                  <a:cubicBezTo>
                    <a:pt x="229880" y="357366"/>
                    <a:pt x="231775" y="359569"/>
                    <a:pt x="233362" y="361950"/>
                  </a:cubicBezTo>
                  <a:cubicBezTo>
                    <a:pt x="232568" y="365125"/>
                    <a:pt x="230789" y="368208"/>
                    <a:pt x="230981" y="371475"/>
                  </a:cubicBezTo>
                  <a:cubicBezTo>
                    <a:pt x="231594" y="381897"/>
                    <a:pt x="232548" y="392492"/>
                    <a:pt x="235743" y="402431"/>
                  </a:cubicBezTo>
                  <a:cubicBezTo>
                    <a:pt x="239764" y="414940"/>
                    <a:pt x="247313" y="426041"/>
                    <a:pt x="252412" y="438150"/>
                  </a:cubicBezTo>
                  <a:cubicBezTo>
                    <a:pt x="253682" y="441166"/>
                    <a:pt x="253999" y="444500"/>
                    <a:pt x="254793" y="447675"/>
                  </a:cubicBezTo>
                  <a:cubicBezTo>
                    <a:pt x="257779" y="501409"/>
                    <a:pt x="251751" y="475279"/>
                    <a:pt x="261937" y="502444"/>
                  </a:cubicBezTo>
                  <a:cubicBezTo>
                    <a:pt x="262818" y="504794"/>
                    <a:pt x="262650" y="507712"/>
                    <a:pt x="264318" y="509588"/>
                  </a:cubicBezTo>
                  <a:cubicBezTo>
                    <a:pt x="269180" y="515057"/>
                    <a:pt x="275431" y="519113"/>
                    <a:pt x="280987" y="523875"/>
                  </a:cubicBezTo>
                  <a:cubicBezTo>
                    <a:pt x="289933" y="546238"/>
                    <a:pt x="280085" y="529265"/>
                    <a:pt x="309562" y="547688"/>
                  </a:cubicBezTo>
                  <a:cubicBezTo>
                    <a:pt x="321429" y="555105"/>
                    <a:pt x="339345" y="567140"/>
                    <a:pt x="352425" y="571500"/>
                  </a:cubicBezTo>
                  <a:cubicBezTo>
                    <a:pt x="357187" y="573088"/>
                    <a:pt x="361904" y="574820"/>
                    <a:pt x="366712" y="576263"/>
                  </a:cubicBezTo>
                  <a:cubicBezTo>
                    <a:pt x="396662" y="585249"/>
                    <a:pt x="359334" y="573011"/>
                    <a:pt x="383381" y="581025"/>
                  </a:cubicBezTo>
                  <a:cubicBezTo>
                    <a:pt x="389731" y="580231"/>
                    <a:pt x="396032" y="578644"/>
                    <a:pt x="402431" y="578644"/>
                  </a:cubicBezTo>
                  <a:cubicBezTo>
                    <a:pt x="407259" y="578644"/>
                    <a:pt x="411910" y="581462"/>
                    <a:pt x="416718" y="581025"/>
                  </a:cubicBezTo>
                  <a:cubicBezTo>
                    <a:pt x="420975" y="580638"/>
                    <a:pt x="424570" y="577615"/>
                    <a:pt x="428625" y="576263"/>
                  </a:cubicBezTo>
                  <a:cubicBezTo>
                    <a:pt x="431730" y="575228"/>
                    <a:pt x="434975" y="574675"/>
                    <a:pt x="438150" y="573881"/>
                  </a:cubicBezTo>
                  <a:cubicBezTo>
                    <a:pt x="444500" y="574675"/>
                    <a:pt x="450888" y="575211"/>
                    <a:pt x="457200" y="576263"/>
                  </a:cubicBezTo>
                  <a:cubicBezTo>
                    <a:pt x="463182" y="577260"/>
                    <a:pt x="468204" y="579137"/>
                    <a:pt x="473868" y="581025"/>
                  </a:cubicBezTo>
                  <a:cubicBezTo>
                    <a:pt x="500338" y="570437"/>
                    <a:pt x="490567" y="576242"/>
                    <a:pt x="504825" y="566738"/>
                  </a:cubicBezTo>
                  <a:cubicBezTo>
                    <a:pt x="533080" y="572388"/>
                    <a:pt x="516363" y="570218"/>
                    <a:pt x="569118" y="564356"/>
                  </a:cubicBezTo>
                  <a:cubicBezTo>
                    <a:pt x="573141" y="563909"/>
                    <a:pt x="577074" y="562853"/>
                    <a:pt x="581025" y="561975"/>
                  </a:cubicBezTo>
                  <a:cubicBezTo>
                    <a:pt x="584220" y="561265"/>
                    <a:pt x="587292" y="559904"/>
                    <a:pt x="590550" y="559594"/>
                  </a:cubicBezTo>
                  <a:cubicBezTo>
                    <a:pt x="604006" y="558313"/>
                    <a:pt x="617537" y="558007"/>
                    <a:pt x="631031" y="557213"/>
                  </a:cubicBezTo>
                  <a:cubicBezTo>
                    <a:pt x="635793" y="555625"/>
                    <a:pt x="640911" y="554854"/>
                    <a:pt x="645318" y="552450"/>
                  </a:cubicBezTo>
                  <a:cubicBezTo>
                    <a:pt x="649780" y="550016"/>
                    <a:pt x="652258" y="544005"/>
                    <a:pt x="657225" y="542925"/>
                  </a:cubicBezTo>
                  <a:cubicBezTo>
                    <a:pt x="671208" y="539885"/>
                    <a:pt x="685800" y="541338"/>
                    <a:pt x="700087" y="540544"/>
                  </a:cubicBezTo>
                  <a:cubicBezTo>
                    <a:pt x="703673" y="539647"/>
                    <a:pt x="723536" y="536144"/>
                    <a:pt x="728662" y="531019"/>
                  </a:cubicBezTo>
                  <a:cubicBezTo>
                    <a:pt x="752580" y="507103"/>
                    <a:pt x="708106" y="536686"/>
                    <a:pt x="745331" y="514350"/>
                  </a:cubicBezTo>
                  <a:cubicBezTo>
                    <a:pt x="758027" y="495303"/>
                    <a:pt x="741365" y="518315"/>
                    <a:pt x="757237" y="502444"/>
                  </a:cubicBezTo>
                  <a:cubicBezTo>
                    <a:pt x="767679" y="492003"/>
                    <a:pt x="755492" y="497907"/>
                    <a:pt x="769143" y="488156"/>
                  </a:cubicBezTo>
                  <a:cubicBezTo>
                    <a:pt x="772031" y="486093"/>
                    <a:pt x="775372" y="484712"/>
                    <a:pt x="778668" y="483394"/>
                  </a:cubicBezTo>
                  <a:cubicBezTo>
                    <a:pt x="783329" y="481530"/>
                    <a:pt x="792956" y="478631"/>
                    <a:pt x="792956" y="478631"/>
                  </a:cubicBezTo>
                  <a:cubicBezTo>
                    <a:pt x="812800" y="479425"/>
                    <a:pt x="832675" y="479646"/>
                    <a:pt x="852487" y="481013"/>
                  </a:cubicBezTo>
                  <a:cubicBezTo>
                    <a:pt x="855752" y="481238"/>
                    <a:pt x="858823" y="482658"/>
                    <a:pt x="862012" y="483394"/>
                  </a:cubicBezTo>
                  <a:cubicBezTo>
                    <a:pt x="884667" y="488622"/>
                    <a:pt x="878527" y="487336"/>
                    <a:pt x="897731" y="490538"/>
                  </a:cubicBezTo>
                  <a:cubicBezTo>
                    <a:pt x="926666" y="502111"/>
                    <a:pt x="927575" y="504340"/>
                    <a:pt x="952500" y="509588"/>
                  </a:cubicBezTo>
                  <a:cubicBezTo>
                    <a:pt x="961184" y="511416"/>
                    <a:pt x="969991" y="512610"/>
                    <a:pt x="978693" y="514350"/>
                  </a:cubicBezTo>
                  <a:cubicBezTo>
                    <a:pt x="981902" y="514992"/>
                    <a:pt x="985136" y="515630"/>
                    <a:pt x="988218" y="516731"/>
                  </a:cubicBezTo>
                  <a:cubicBezTo>
                    <a:pt x="996269" y="519606"/>
                    <a:pt x="1003889" y="523650"/>
                    <a:pt x="1012031" y="526256"/>
                  </a:cubicBezTo>
                  <a:cubicBezTo>
                    <a:pt x="1038363" y="534682"/>
                    <a:pt x="1041101" y="534672"/>
                    <a:pt x="1062037" y="538163"/>
                  </a:cubicBezTo>
                  <a:cubicBezTo>
                    <a:pt x="1068387" y="541338"/>
                    <a:pt x="1074145" y="546201"/>
                    <a:pt x="1081087" y="547688"/>
                  </a:cubicBezTo>
                  <a:cubicBezTo>
                    <a:pt x="1084229" y="548361"/>
                    <a:pt x="1100434" y="544041"/>
                    <a:pt x="1104900" y="542925"/>
                  </a:cubicBezTo>
                  <a:cubicBezTo>
                    <a:pt x="1123735" y="530368"/>
                    <a:pt x="1107084" y="539733"/>
                    <a:pt x="1152525" y="535781"/>
                  </a:cubicBezTo>
                  <a:cubicBezTo>
                    <a:pt x="1174037" y="533910"/>
                    <a:pt x="1159868" y="533538"/>
                    <a:pt x="1181100" y="528638"/>
                  </a:cubicBezTo>
                  <a:cubicBezTo>
                    <a:pt x="1186569" y="527376"/>
                    <a:pt x="1192212" y="527050"/>
                    <a:pt x="1197768" y="526256"/>
                  </a:cubicBezTo>
                  <a:cubicBezTo>
                    <a:pt x="1200149" y="525462"/>
                    <a:pt x="1202605" y="524864"/>
                    <a:pt x="1204912" y="523875"/>
                  </a:cubicBezTo>
                  <a:cubicBezTo>
                    <a:pt x="1208175" y="522477"/>
                    <a:pt x="1211069" y="520236"/>
                    <a:pt x="1214437" y="519113"/>
                  </a:cubicBezTo>
                  <a:cubicBezTo>
                    <a:pt x="1218277" y="517833"/>
                    <a:pt x="1222466" y="517894"/>
                    <a:pt x="1226343" y="516731"/>
                  </a:cubicBezTo>
                  <a:cubicBezTo>
                    <a:pt x="1230437" y="515503"/>
                    <a:pt x="1234281" y="513556"/>
                    <a:pt x="1238250" y="511969"/>
                  </a:cubicBezTo>
                  <a:cubicBezTo>
                    <a:pt x="1240631" y="509588"/>
                    <a:pt x="1243237" y="507412"/>
                    <a:pt x="1245393" y="504825"/>
                  </a:cubicBezTo>
                  <a:cubicBezTo>
                    <a:pt x="1247225" y="502626"/>
                    <a:pt x="1248132" y="499705"/>
                    <a:pt x="1250156" y="497681"/>
                  </a:cubicBezTo>
                  <a:cubicBezTo>
                    <a:pt x="1250717" y="497120"/>
                    <a:pt x="1251743" y="497681"/>
                    <a:pt x="1252537" y="497681"/>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0C1CD26E-3487-35F1-2E8E-0E24A9170578}"/>
                </a:ext>
              </a:extLst>
            </p:cNvPr>
            <p:cNvSpPr/>
            <p:nvPr/>
          </p:nvSpPr>
          <p:spPr>
            <a:xfrm>
              <a:off x="5893594" y="3602831"/>
              <a:ext cx="550069" cy="523899"/>
            </a:xfrm>
            <a:custGeom>
              <a:avLst/>
              <a:gdLst>
                <a:gd name="connsiteX0" fmla="*/ 0 w 550069"/>
                <a:gd name="connsiteY0" fmla="*/ 38100 h 523899"/>
                <a:gd name="connsiteX1" fmla="*/ 14287 w 550069"/>
                <a:gd name="connsiteY1" fmla="*/ 33338 h 523899"/>
                <a:gd name="connsiteX2" fmla="*/ 21431 w 550069"/>
                <a:gd name="connsiteY2" fmla="*/ 26194 h 523899"/>
                <a:gd name="connsiteX3" fmla="*/ 40481 w 550069"/>
                <a:gd name="connsiteY3" fmla="*/ 19050 h 523899"/>
                <a:gd name="connsiteX4" fmla="*/ 59531 w 550069"/>
                <a:gd name="connsiteY4" fmla="*/ 9525 h 523899"/>
                <a:gd name="connsiteX5" fmla="*/ 76200 w 550069"/>
                <a:gd name="connsiteY5" fmla="*/ 0 h 523899"/>
                <a:gd name="connsiteX6" fmla="*/ 95250 w 550069"/>
                <a:gd name="connsiteY6" fmla="*/ 9525 h 523899"/>
                <a:gd name="connsiteX7" fmla="*/ 114300 w 550069"/>
                <a:gd name="connsiteY7" fmla="*/ 30957 h 523899"/>
                <a:gd name="connsiteX8" fmla="*/ 121444 w 550069"/>
                <a:gd name="connsiteY8" fmla="*/ 35719 h 523899"/>
                <a:gd name="connsiteX9" fmla="*/ 152400 w 550069"/>
                <a:gd name="connsiteY9" fmla="*/ 76200 h 523899"/>
                <a:gd name="connsiteX10" fmla="*/ 161925 w 550069"/>
                <a:gd name="connsiteY10" fmla="*/ 83344 h 523899"/>
                <a:gd name="connsiteX11" fmla="*/ 169069 w 550069"/>
                <a:gd name="connsiteY11" fmla="*/ 90488 h 523899"/>
                <a:gd name="connsiteX12" fmla="*/ 183356 w 550069"/>
                <a:gd name="connsiteY12" fmla="*/ 100013 h 523899"/>
                <a:gd name="connsiteX13" fmla="*/ 190500 w 550069"/>
                <a:gd name="connsiteY13" fmla="*/ 119063 h 523899"/>
                <a:gd name="connsiteX14" fmla="*/ 195262 w 550069"/>
                <a:gd name="connsiteY14" fmla="*/ 138113 h 523899"/>
                <a:gd name="connsiteX15" fmla="*/ 207169 w 550069"/>
                <a:gd name="connsiteY15" fmla="*/ 161925 h 523899"/>
                <a:gd name="connsiteX16" fmla="*/ 204787 w 550069"/>
                <a:gd name="connsiteY16" fmla="*/ 169069 h 523899"/>
                <a:gd name="connsiteX17" fmla="*/ 219075 w 550069"/>
                <a:gd name="connsiteY17" fmla="*/ 221457 h 523899"/>
                <a:gd name="connsiteX18" fmla="*/ 230981 w 550069"/>
                <a:gd name="connsiteY18" fmla="*/ 285750 h 523899"/>
                <a:gd name="connsiteX19" fmla="*/ 242887 w 550069"/>
                <a:gd name="connsiteY19" fmla="*/ 321469 h 523899"/>
                <a:gd name="connsiteX20" fmla="*/ 247650 w 550069"/>
                <a:gd name="connsiteY20" fmla="*/ 342900 h 523899"/>
                <a:gd name="connsiteX21" fmla="*/ 250031 w 550069"/>
                <a:gd name="connsiteY21" fmla="*/ 352425 h 523899"/>
                <a:gd name="connsiteX22" fmla="*/ 240506 w 550069"/>
                <a:gd name="connsiteY22" fmla="*/ 369094 h 523899"/>
                <a:gd name="connsiteX23" fmla="*/ 238125 w 550069"/>
                <a:gd name="connsiteY23" fmla="*/ 378619 h 523899"/>
                <a:gd name="connsiteX24" fmla="*/ 233362 w 550069"/>
                <a:gd name="connsiteY24" fmla="*/ 397669 h 523899"/>
                <a:gd name="connsiteX25" fmla="*/ 245269 w 550069"/>
                <a:gd name="connsiteY25" fmla="*/ 419100 h 523899"/>
                <a:gd name="connsiteX26" fmla="*/ 259556 w 550069"/>
                <a:gd name="connsiteY26" fmla="*/ 438150 h 523899"/>
                <a:gd name="connsiteX27" fmla="*/ 280987 w 550069"/>
                <a:gd name="connsiteY27" fmla="*/ 450057 h 523899"/>
                <a:gd name="connsiteX28" fmla="*/ 290512 w 550069"/>
                <a:gd name="connsiteY28" fmla="*/ 452438 h 523899"/>
                <a:gd name="connsiteX29" fmla="*/ 335756 w 550069"/>
                <a:gd name="connsiteY29" fmla="*/ 473869 h 523899"/>
                <a:gd name="connsiteX30" fmla="*/ 342900 w 550069"/>
                <a:gd name="connsiteY30" fmla="*/ 476250 h 523899"/>
                <a:gd name="connsiteX31" fmla="*/ 392906 w 550069"/>
                <a:gd name="connsiteY31" fmla="*/ 500063 h 523899"/>
                <a:gd name="connsiteX32" fmla="*/ 419100 w 550069"/>
                <a:gd name="connsiteY32" fmla="*/ 511969 h 523899"/>
                <a:gd name="connsiteX33" fmla="*/ 442912 w 550069"/>
                <a:gd name="connsiteY33" fmla="*/ 514350 h 523899"/>
                <a:gd name="connsiteX34" fmla="*/ 464344 w 550069"/>
                <a:gd name="connsiteY34" fmla="*/ 519113 h 523899"/>
                <a:gd name="connsiteX35" fmla="*/ 471487 w 550069"/>
                <a:gd name="connsiteY35" fmla="*/ 516732 h 523899"/>
                <a:gd name="connsiteX36" fmla="*/ 485775 w 550069"/>
                <a:gd name="connsiteY36" fmla="*/ 514350 h 523899"/>
                <a:gd name="connsiteX37" fmla="*/ 500062 w 550069"/>
                <a:gd name="connsiteY37" fmla="*/ 523875 h 523899"/>
                <a:gd name="connsiteX38" fmla="*/ 521494 w 550069"/>
                <a:gd name="connsiteY38" fmla="*/ 519113 h 523899"/>
                <a:gd name="connsiteX39" fmla="*/ 528637 w 550069"/>
                <a:gd name="connsiteY39" fmla="*/ 521494 h 523899"/>
                <a:gd name="connsiteX40" fmla="*/ 545306 w 550069"/>
                <a:gd name="connsiteY40" fmla="*/ 514350 h 523899"/>
                <a:gd name="connsiteX41" fmla="*/ 550069 w 550069"/>
                <a:gd name="connsiteY41" fmla="*/ 511969 h 5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0069" h="523899">
                  <a:moveTo>
                    <a:pt x="0" y="38100"/>
                  </a:moveTo>
                  <a:cubicBezTo>
                    <a:pt x="4762" y="36513"/>
                    <a:pt x="9899" y="35776"/>
                    <a:pt x="14287" y="33338"/>
                  </a:cubicBezTo>
                  <a:cubicBezTo>
                    <a:pt x="17231" y="31703"/>
                    <a:pt x="18475" y="27807"/>
                    <a:pt x="21431" y="26194"/>
                  </a:cubicBezTo>
                  <a:cubicBezTo>
                    <a:pt x="27385" y="22946"/>
                    <a:pt x="34268" y="21768"/>
                    <a:pt x="40481" y="19050"/>
                  </a:cubicBezTo>
                  <a:cubicBezTo>
                    <a:pt x="46985" y="16204"/>
                    <a:pt x="53181" y="12700"/>
                    <a:pt x="59531" y="9525"/>
                  </a:cubicBezTo>
                  <a:cubicBezTo>
                    <a:pt x="71619" y="3481"/>
                    <a:pt x="66101" y="6733"/>
                    <a:pt x="76200" y="0"/>
                  </a:cubicBezTo>
                  <a:cubicBezTo>
                    <a:pt x="82550" y="3175"/>
                    <a:pt x="89413" y="5484"/>
                    <a:pt x="95250" y="9525"/>
                  </a:cubicBezTo>
                  <a:cubicBezTo>
                    <a:pt x="111354" y="20674"/>
                    <a:pt x="102804" y="19462"/>
                    <a:pt x="114300" y="30957"/>
                  </a:cubicBezTo>
                  <a:cubicBezTo>
                    <a:pt x="116324" y="32981"/>
                    <a:pt x="119063" y="34132"/>
                    <a:pt x="121444" y="35719"/>
                  </a:cubicBezTo>
                  <a:cubicBezTo>
                    <a:pt x="130099" y="48704"/>
                    <a:pt x="143920" y="69840"/>
                    <a:pt x="152400" y="76200"/>
                  </a:cubicBezTo>
                  <a:cubicBezTo>
                    <a:pt x="155575" y="78581"/>
                    <a:pt x="158912" y="80761"/>
                    <a:pt x="161925" y="83344"/>
                  </a:cubicBezTo>
                  <a:cubicBezTo>
                    <a:pt x="164482" y="85536"/>
                    <a:pt x="166411" y="88420"/>
                    <a:pt x="169069" y="90488"/>
                  </a:cubicBezTo>
                  <a:cubicBezTo>
                    <a:pt x="173587" y="94002"/>
                    <a:pt x="183356" y="100013"/>
                    <a:pt x="183356" y="100013"/>
                  </a:cubicBezTo>
                  <a:cubicBezTo>
                    <a:pt x="185737" y="106363"/>
                    <a:pt x="188477" y="112590"/>
                    <a:pt x="190500" y="119063"/>
                  </a:cubicBezTo>
                  <a:cubicBezTo>
                    <a:pt x="192452" y="125310"/>
                    <a:pt x="192335" y="132259"/>
                    <a:pt x="195262" y="138113"/>
                  </a:cubicBezTo>
                  <a:lnTo>
                    <a:pt x="207169" y="161925"/>
                  </a:lnTo>
                  <a:cubicBezTo>
                    <a:pt x="206375" y="164306"/>
                    <a:pt x="204510" y="166574"/>
                    <a:pt x="204787" y="169069"/>
                  </a:cubicBezTo>
                  <a:cubicBezTo>
                    <a:pt x="210826" y="223424"/>
                    <a:pt x="208288" y="187300"/>
                    <a:pt x="219075" y="221457"/>
                  </a:cubicBezTo>
                  <a:cubicBezTo>
                    <a:pt x="235871" y="274642"/>
                    <a:pt x="216678" y="224449"/>
                    <a:pt x="230981" y="285750"/>
                  </a:cubicBezTo>
                  <a:cubicBezTo>
                    <a:pt x="233833" y="297972"/>
                    <a:pt x="239373" y="309421"/>
                    <a:pt x="242887" y="321469"/>
                  </a:cubicBezTo>
                  <a:cubicBezTo>
                    <a:pt x="244936" y="328494"/>
                    <a:pt x="246004" y="335769"/>
                    <a:pt x="247650" y="342900"/>
                  </a:cubicBezTo>
                  <a:cubicBezTo>
                    <a:pt x="248386" y="346089"/>
                    <a:pt x="249237" y="349250"/>
                    <a:pt x="250031" y="352425"/>
                  </a:cubicBezTo>
                  <a:cubicBezTo>
                    <a:pt x="243770" y="377472"/>
                    <a:pt x="253116" y="347025"/>
                    <a:pt x="240506" y="369094"/>
                  </a:cubicBezTo>
                  <a:cubicBezTo>
                    <a:pt x="238882" y="371936"/>
                    <a:pt x="239024" y="375472"/>
                    <a:pt x="238125" y="378619"/>
                  </a:cubicBezTo>
                  <a:cubicBezTo>
                    <a:pt x="233242" y="395710"/>
                    <a:pt x="238207" y="373454"/>
                    <a:pt x="233362" y="397669"/>
                  </a:cubicBezTo>
                  <a:cubicBezTo>
                    <a:pt x="237443" y="405830"/>
                    <a:pt x="239887" y="411325"/>
                    <a:pt x="245269" y="419100"/>
                  </a:cubicBezTo>
                  <a:cubicBezTo>
                    <a:pt x="249787" y="425626"/>
                    <a:pt x="252618" y="434295"/>
                    <a:pt x="259556" y="438150"/>
                  </a:cubicBezTo>
                  <a:cubicBezTo>
                    <a:pt x="266700" y="442119"/>
                    <a:pt x="273567" y="446632"/>
                    <a:pt x="280987" y="450057"/>
                  </a:cubicBezTo>
                  <a:cubicBezTo>
                    <a:pt x="283958" y="451428"/>
                    <a:pt x="287457" y="451263"/>
                    <a:pt x="290512" y="452438"/>
                  </a:cubicBezTo>
                  <a:cubicBezTo>
                    <a:pt x="310650" y="460183"/>
                    <a:pt x="315626" y="464579"/>
                    <a:pt x="335756" y="473869"/>
                  </a:cubicBezTo>
                  <a:cubicBezTo>
                    <a:pt x="338035" y="474921"/>
                    <a:pt x="340679" y="475081"/>
                    <a:pt x="342900" y="476250"/>
                  </a:cubicBezTo>
                  <a:cubicBezTo>
                    <a:pt x="389145" y="500590"/>
                    <a:pt x="365429" y="494568"/>
                    <a:pt x="392906" y="500063"/>
                  </a:cubicBezTo>
                  <a:cubicBezTo>
                    <a:pt x="393851" y="500535"/>
                    <a:pt x="412416" y="510941"/>
                    <a:pt x="419100" y="511969"/>
                  </a:cubicBezTo>
                  <a:cubicBezTo>
                    <a:pt x="426984" y="513182"/>
                    <a:pt x="434975" y="513556"/>
                    <a:pt x="442912" y="514350"/>
                  </a:cubicBezTo>
                  <a:cubicBezTo>
                    <a:pt x="450056" y="515938"/>
                    <a:pt x="457051" y="518505"/>
                    <a:pt x="464344" y="519113"/>
                  </a:cubicBezTo>
                  <a:cubicBezTo>
                    <a:pt x="466845" y="519321"/>
                    <a:pt x="469037" y="517277"/>
                    <a:pt x="471487" y="516732"/>
                  </a:cubicBezTo>
                  <a:cubicBezTo>
                    <a:pt x="476200" y="515684"/>
                    <a:pt x="481012" y="515144"/>
                    <a:pt x="485775" y="514350"/>
                  </a:cubicBezTo>
                  <a:cubicBezTo>
                    <a:pt x="490537" y="517525"/>
                    <a:pt x="494540" y="522369"/>
                    <a:pt x="500062" y="523875"/>
                  </a:cubicBezTo>
                  <a:cubicBezTo>
                    <a:pt x="501508" y="524269"/>
                    <a:pt x="519095" y="519713"/>
                    <a:pt x="521494" y="519113"/>
                  </a:cubicBezTo>
                  <a:cubicBezTo>
                    <a:pt x="523875" y="519907"/>
                    <a:pt x="526127" y="521494"/>
                    <a:pt x="528637" y="521494"/>
                  </a:cubicBezTo>
                  <a:cubicBezTo>
                    <a:pt x="537068" y="521494"/>
                    <a:pt x="538824" y="518239"/>
                    <a:pt x="545306" y="514350"/>
                  </a:cubicBezTo>
                  <a:cubicBezTo>
                    <a:pt x="546828" y="513437"/>
                    <a:pt x="548481" y="512763"/>
                    <a:pt x="550069" y="511969"/>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233F3CB-BEF8-219A-AB45-7D06C28AB8DF}"/>
                </a:ext>
              </a:extLst>
            </p:cNvPr>
            <p:cNvSpPr txBox="1"/>
            <p:nvPr/>
          </p:nvSpPr>
          <p:spPr>
            <a:xfrm>
              <a:off x="5540245" y="2250975"/>
              <a:ext cx="886781" cy="646331"/>
            </a:xfrm>
            <a:prstGeom prst="rect">
              <a:avLst/>
            </a:prstGeom>
            <a:noFill/>
          </p:spPr>
          <p:txBody>
            <a:bodyPr wrap="none" rtlCol="0">
              <a:spAutoFit/>
            </a:bodyPr>
            <a:lstStyle/>
            <a:p>
              <a:r>
                <a:rPr lang="en-US" dirty="0"/>
                <a:t>Plain of</a:t>
              </a:r>
            </a:p>
            <a:p>
              <a:r>
                <a:rPr lang="en-US" dirty="0"/>
                <a:t>Sharon</a:t>
              </a:r>
            </a:p>
          </p:txBody>
        </p:sp>
        <p:sp>
          <p:nvSpPr>
            <p:cNvPr id="5" name="Freeform: Shape 4">
              <a:extLst>
                <a:ext uri="{FF2B5EF4-FFF2-40B4-BE49-F238E27FC236}">
                  <a16:creationId xmlns:a16="http://schemas.microsoft.com/office/drawing/2014/main" id="{9070DB15-4093-3890-0107-2C125A5D8905}"/>
                </a:ext>
              </a:extLst>
            </p:cNvPr>
            <p:cNvSpPr/>
            <p:nvPr/>
          </p:nvSpPr>
          <p:spPr>
            <a:xfrm>
              <a:off x="6219655" y="1895321"/>
              <a:ext cx="508170" cy="1006629"/>
            </a:xfrm>
            <a:custGeom>
              <a:avLst/>
              <a:gdLst>
                <a:gd name="connsiteX0" fmla="*/ 270045 w 508170"/>
                <a:gd name="connsiteY0" fmla="*/ 9679 h 1006629"/>
                <a:gd name="connsiteX1" fmla="*/ 324020 w 508170"/>
                <a:gd name="connsiteY1" fmla="*/ 6504 h 1006629"/>
                <a:gd name="connsiteX2" fmla="*/ 333545 w 508170"/>
                <a:gd name="connsiteY2" fmla="*/ 154 h 1006629"/>
                <a:gd name="connsiteX3" fmla="*/ 374820 w 508170"/>
                <a:gd name="connsiteY3" fmla="*/ 3329 h 1006629"/>
                <a:gd name="connsiteX4" fmla="*/ 384345 w 508170"/>
                <a:gd name="connsiteY4" fmla="*/ 6504 h 1006629"/>
                <a:gd name="connsiteX5" fmla="*/ 393870 w 508170"/>
                <a:gd name="connsiteY5" fmla="*/ 16029 h 1006629"/>
                <a:gd name="connsiteX6" fmla="*/ 403395 w 508170"/>
                <a:gd name="connsiteY6" fmla="*/ 22379 h 1006629"/>
                <a:gd name="connsiteX7" fmla="*/ 425620 w 508170"/>
                <a:gd name="connsiteY7" fmla="*/ 57304 h 1006629"/>
                <a:gd name="connsiteX8" fmla="*/ 444670 w 508170"/>
                <a:gd name="connsiteY8" fmla="*/ 85879 h 1006629"/>
                <a:gd name="connsiteX9" fmla="*/ 457370 w 508170"/>
                <a:gd name="connsiteY9" fmla="*/ 114454 h 1006629"/>
                <a:gd name="connsiteX10" fmla="*/ 479595 w 508170"/>
                <a:gd name="connsiteY10" fmla="*/ 155729 h 1006629"/>
                <a:gd name="connsiteX11" fmla="*/ 508170 w 508170"/>
                <a:gd name="connsiteY11" fmla="*/ 282729 h 1006629"/>
                <a:gd name="connsiteX12" fmla="*/ 504995 w 508170"/>
                <a:gd name="connsiteY12" fmla="*/ 425604 h 1006629"/>
                <a:gd name="connsiteX13" fmla="*/ 492295 w 508170"/>
                <a:gd name="connsiteY13" fmla="*/ 470054 h 1006629"/>
                <a:gd name="connsiteX14" fmla="*/ 485945 w 508170"/>
                <a:gd name="connsiteY14" fmla="*/ 492279 h 1006629"/>
                <a:gd name="connsiteX15" fmla="*/ 466895 w 508170"/>
                <a:gd name="connsiteY15" fmla="*/ 587529 h 1006629"/>
                <a:gd name="connsiteX16" fmla="*/ 454195 w 508170"/>
                <a:gd name="connsiteY16" fmla="*/ 654204 h 1006629"/>
                <a:gd name="connsiteX17" fmla="*/ 460545 w 508170"/>
                <a:gd name="connsiteY17" fmla="*/ 663729 h 1006629"/>
                <a:gd name="connsiteX18" fmla="*/ 438320 w 508170"/>
                <a:gd name="connsiteY18" fmla="*/ 781204 h 1006629"/>
                <a:gd name="connsiteX19" fmla="*/ 428795 w 508170"/>
                <a:gd name="connsiteY19" fmla="*/ 800254 h 1006629"/>
                <a:gd name="connsiteX20" fmla="*/ 412920 w 508170"/>
                <a:gd name="connsiteY20" fmla="*/ 838354 h 1006629"/>
                <a:gd name="connsiteX21" fmla="*/ 409745 w 508170"/>
                <a:gd name="connsiteY21" fmla="*/ 851054 h 1006629"/>
                <a:gd name="connsiteX22" fmla="*/ 400220 w 508170"/>
                <a:gd name="connsiteY22" fmla="*/ 885979 h 1006629"/>
                <a:gd name="connsiteX23" fmla="*/ 393870 w 508170"/>
                <a:gd name="connsiteY23" fmla="*/ 895504 h 1006629"/>
                <a:gd name="connsiteX24" fmla="*/ 374820 w 508170"/>
                <a:gd name="connsiteY24" fmla="*/ 901854 h 1006629"/>
                <a:gd name="connsiteX25" fmla="*/ 343070 w 508170"/>
                <a:gd name="connsiteY25" fmla="*/ 917729 h 1006629"/>
                <a:gd name="connsiteX26" fmla="*/ 285920 w 508170"/>
                <a:gd name="connsiteY26" fmla="*/ 927254 h 1006629"/>
                <a:gd name="connsiteX27" fmla="*/ 219245 w 508170"/>
                <a:gd name="connsiteY27" fmla="*/ 930429 h 1006629"/>
                <a:gd name="connsiteX28" fmla="*/ 197020 w 508170"/>
                <a:gd name="connsiteY28" fmla="*/ 939954 h 1006629"/>
                <a:gd name="connsiteX29" fmla="*/ 184320 w 508170"/>
                <a:gd name="connsiteY29" fmla="*/ 943129 h 1006629"/>
                <a:gd name="connsiteX30" fmla="*/ 155745 w 508170"/>
                <a:gd name="connsiteY30" fmla="*/ 949479 h 1006629"/>
                <a:gd name="connsiteX31" fmla="*/ 136695 w 508170"/>
                <a:gd name="connsiteY31" fmla="*/ 955829 h 1006629"/>
                <a:gd name="connsiteX32" fmla="*/ 54145 w 508170"/>
                <a:gd name="connsiteY32" fmla="*/ 959004 h 1006629"/>
                <a:gd name="connsiteX33" fmla="*/ 41445 w 508170"/>
                <a:gd name="connsiteY33" fmla="*/ 962179 h 1006629"/>
                <a:gd name="connsiteX34" fmla="*/ 3345 w 508170"/>
                <a:gd name="connsiteY34" fmla="*/ 1006629 h 1006629"/>
                <a:gd name="connsiteX35" fmla="*/ 170 w 508170"/>
                <a:gd name="connsiteY35" fmla="*/ 997104 h 1006629"/>
                <a:gd name="connsiteX36" fmla="*/ 22395 w 508170"/>
                <a:gd name="connsiteY36" fmla="*/ 974879 h 1006629"/>
                <a:gd name="connsiteX37" fmla="*/ 41445 w 508170"/>
                <a:gd name="connsiteY37" fmla="*/ 939954 h 1006629"/>
                <a:gd name="connsiteX38" fmla="*/ 47795 w 508170"/>
                <a:gd name="connsiteY38" fmla="*/ 930429 h 1006629"/>
                <a:gd name="connsiteX39" fmla="*/ 54145 w 508170"/>
                <a:gd name="connsiteY39" fmla="*/ 898679 h 1006629"/>
                <a:gd name="connsiteX40" fmla="*/ 57320 w 508170"/>
                <a:gd name="connsiteY40" fmla="*/ 889154 h 1006629"/>
                <a:gd name="connsiteX41" fmla="*/ 63670 w 508170"/>
                <a:gd name="connsiteY41" fmla="*/ 863754 h 1006629"/>
                <a:gd name="connsiteX42" fmla="*/ 66845 w 508170"/>
                <a:gd name="connsiteY42" fmla="*/ 854229 h 1006629"/>
                <a:gd name="connsiteX43" fmla="*/ 70020 w 508170"/>
                <a:gd name="connsiteY43" fmla="*/ 835179 h 1006629"/>
                <a:gd name="connsiteX44" fmla="*/ 73195 w 508170"/>
                <a:gd name="connsiteY44" fmla="*/ 822479 h 1006629"/>
                <a:gd name="connsiteX45" fmla="*/ 76370 w 508170"/>
                <a:gd name="connsiteY45" fmla="*/ 806604 h 1006629"/>
                <a:gd name="connsiteX46" fmla="*/ 82720 w 508170"/>
                <a:gd name="connsiteY46" fmla="*/ 790729 h 1006629"/>
                <a:gd name="connsiteX47" fmla="*/ 89070 w 508170"/>
                <a:gd name="connsiteY47" fmla="*/ 778029 h 1006629"/>
                <a:gd name="connsiteX48" fmla="*/ 95420 w 508170"/>
                <a:gd name="connsiteY48" fmla="*/ 752629 h 1006629"/>
                <a:gd name="connsiteX49" fmla="*/ 98595 w 508170"/>
                <a:gd name="connsiteY49" fmla="*/ 743104 h 1006629"/>
                <a:gd name="connsiteX50" fmla="*/ 101770 w 508170"/>
                <a:gd name="connsiteY50" fmla="*/ 714529 h 1006629"/>
                <a:gd name="connsiteX51" fmla="*/ 98595 w 508170"/>
                <a:gd name="connsiteY51" fmla="*/ 695479 h 1006629"/>
                <a:gd name="connsiteX52" fmla="*/ 95420 w 508170"/>
                <a:gd name="connsiteY52" fmla="*/ 663729 h 1006629"/>
                <a:gd name="connsiteX53" fmla="*/ 98595 w 508170"/>
                <a:gd name="connsiteY53" fmla="*/ 651029 h 1006629"/>
                <a:gd name="connsiteX54" fmla="*/ 114470 w 508170"/>
                <a:gd name="connsiteY54" fmla="*/ 622454 h 1006629"/>
                <a:gd name="connsiteX55" fmla="*/ 120820 w 508170"/>
                <a:gd name="connsiteY55" fmla="*/ 600229 h 1006629"/>
                <a:gd name="connsiteX56" fmla="*/ 127170 w 508170"/>
                <a:gd name="connsiteY56" fmla="*/ 587529 h 1006629"/>
                <a:gd name="connsiteX57" fmla="*/ 143045 w 508170"/>
                <a:gd name="connsiteY57" fmla="*/ 520854 h 1006629"/>
                <a:gd name="connsiteX58" fmla="*/ 155745 w 508170"/>
                <a:gd name="connsiteY58" fmla="*/ 492279 h 1006629"/>
                <a:gd name="connsiteX59" fmla="*/ 171620 w 508170"/>
                <a:gd name="connsiteY59" fmla="*/ 384329 h 1006629"/>
                <a:gd name="connsiteX60" fmla="*/ 190670 w 508170"/>
                <a:gd name="connsiteY60" fmla="*/ 273204 h 1006629"/>
                <a:gd name="connsiteX61" fmla="*/ 206545 w 508170"/>
                <a:gd name="connsiteY61" fmla="*/ 212879 h 1006629"/>
                <a:gd name="connsiteX62" fmla="*/ 209720 w 508170"/>
                <a:gd name="connsiteY62" fmla="*/ 174779 h 1006629"/>
                <a:gd name="connsiteX63" fmla="*/ 222420 w 508170"/>
                <a:gd name="connsiteY63" fmla="*/ 149379 h 1006629"/>
                <a:gd name="connsiteX64" fmla="*/ 228770 w 508170"/>
                <a:gd name="connsiteY64" fmla="*/ 127154 h 1006629"/>
                <a:gd name="connsiteX65" fmla="*/ 235120 w 508170"/>
                <a:gd name="connsiteY65" fmla="*/ 85879 h 1006629"/>
                <a:gd name="connsiteX66" fmla="*/ 238295 w 508170"/>
                <a:gd name="connsiteY66" fmla="*/ 66829 h 1006629"/>
                <a:gd name="connsiteX67" fmla="*/ 270045 w 508170"/>
                <a:gd name="connsiteY67" fmla="*/ 9679 h 100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8170" h="1006629">
                  <a:moveTo>
                    <a:pt x="270045" y="9679"/>
                  </a:moveTo>
                  <a:cubicBezTo>
                    <a:pt x="284332" y="-375"/>
                    <a:pt x="306197" y="9178"/>
                    <a:pt x="324020" y="6504"/>
                  </a:cubicBezTo>
                  <a:cubicBezTo>
                    <a:pt x="327794" y="5938"/>
                    <a:pt x="329737" y="392"/>
                    <a:pt x="333545" y="154"/>
                  </a:cubicBezTo>
                  <a:cubicBezTo>
                    <a:pt x="347317" y="-707"/>
                    <a:pt x="361062" y="2271"/>
                    <a:pt x="374820" y="3329"/>
                  </a:cubicBezTo>
                  <a:cubicBezTo>
                    <a:pt x="377995" y="4387"/>
                    <a:pt x="381560" y="4648"/>
                    <a:pt x="384345" y="6504"/>
                  </a:cubicBezTo>
                  <a:cubicBezTo>
                    <a:pt x="388081" y="8995"/>
                    <a:pt x="390421" y="13154"/>
                    <a:pt x="393870" y="16029"/>
                  </a:cubicBezTo>
                  <a:cubicBezTo>
                    <a:pt x="396801" y="18472"/>
                    <a:pt x="400220" y="20262"/>
                    <a:pt x="403395" y="22379"/>
                  </a:cubicBezTo>
                  <a:cubicBezTo>
                    <a:pt x="410941" y="45018"/>
                    <a:pt x="401322" y="19508"/>
                    <a:pt x="425620" y="57304"/>
                  </a:cubicBezTo>
                  <a:cubicBezTo>
                    <a:pt x="446379" y="89597"/>
                    <a:pt x="424290" y="65499"/>
                    <a:pt x="444670" y="85879"/>
                  </a:cubicBezTo>
                  <a:cubicBezTo>
                    <a:pt x="451476" y="113102"/>
                    <a:pt x="442582" y="82765"/>
                    <a:pt x="457370" y="114454"/>
                  </a:cubicBezTo>
                  <a:cubicBezTo>
                    <a:pt x="476227" y="154863"/>
                    <a:pt x="460241" y="136375"/>
                    <a:pt x="479595" y="155729"/>
                  </a:cubicBezTo>
                  <a:cubicBezTo>
                    <a:pt x="501814" y="222386"/>
                    <a:pt x="489942" y="180650"/>
                    <a:pt x="508170" y="282729"/>
                  </a:cubicBezTo>
                  <a:cubicBezTo>
                    <a:pt x="507112" y="330354"/>
                    <a:pt x="506899" y="378005"/>
                    <a:pt x="504995" y="425604"/>
                  </a:cubicBezTo>
                  <a:cubicBezTo>
                    <a:pt x="504496" y="438086"/>
                    <a:pt x="494885" y="460990"/>
                    <a:pt x="492295" y="470054"/>
                  </a:cubicBezTo>
                  <a:lnTo>
                    <a:pt x="485945" y="492279"/>
                  </a:lnTo>
                  <a:cubicBezTo>
                    <a:pt x="479741" y="548115"/>
                    <a:pt x="486196" y="500674"/>
                    <a:pt x="466895" y="587529"/>
                  </a:cubicBezTo>
                  <a:cubicBezTo>
                    <a:pt x="459703" y="619892"/>
                    <a:pt x="458602" y="627764"/>
                    <a:pt x="454195" y="654204"/>
                  </a:cubicBezTo>
                  <a:cubicBezTo>
                    <a:pt x="456312" y="657379"/>
                    <a:pt x="460718" y="659917"/>
                    <a:pt x="460545" y="663729"/>
                  </a:cubicBezTo>
                  <a:cubicBezTo>
                    <a:pt x="459609" y="684315"/>
                    <a:pt x="444285" y="760753"/>
                    <a:pt x="438320" y="781204"/>
                  </a:cubicBezTo>
                  <a:cubicBezTo>
                    <a:pt x="436332" y="788020"/>
                    <a:pt x="431970" y="793904"/>
                    <a:pt x="428795" y="800254"/>
                  </a:cubicBezTo>
                  <a:cubicBezTo>
                    <a:pt x="422374" y="851619"/>
                    <a:pt x="433410" y="805571"/>
                    <a:pt x="412920" y="838354"/>
                  </a:cubicBezTo>
                  <a:cubicBezTo>
                    <a:pt x="410607" y="842054"/>
                    <a:pt x="410601" y="846775"/>
                    <a:pt x="409745" y="851054"/>
                  </a:cubicBezTo>
                  <a:cubicBezTo>
                    <a:pt x="405908" y="870239"/>
                    <a:pt x="408718" y="868984"/>
                    <a:pt x="400220" y="885979"/>
                  </a:cubicBezTo>
                  <a:cubicBezTo>
                    <a:pt x="398513" y="889392"/>
                    <a:pt x="397106" y="893482"/>
                    <a:pt x="393870" y="895504"/>
                  </a:cubicBezTo>
                  <a:cubicBezTo>
                    <a:pt x="388194" y="899052"/>
                    <a:pt x="380914" y="899084"/>
                    <a:pt x="374820" y="901854"/>
                  </a:cubicBezTo>
                  <a:cubicBezTo>
                    <a:pt x="354586" y="911051"/>
                    <a:pt x="364187" y="912098"/>
                    <a:pt x="343070" y="917729"/>
                  </a:cubicBezTo>
                  <a:cubicBezTo>
                    <a:pt x="329427" y="921367"/>
                    <a:pt x="301100" y="926207"/>
                    <a:pt x="285920" y="927254"/>
                  </a:cubicBezTo>
                  <a:cubicBezTo>
                    <a:pt x="263723" y="928785"/>
                    <a:pt x="241470" y="929371"/>
                    <a:pt x="219245" y="930429"/>
                  </a:cubicBezTo>
                  <a:cubicBezTo>
                    <a:pt x="182784" y="939544"/>
                    <a:pt x="227717" y="926798"/>
                    <a:pt x="197020" y="939954"/>
                  </a:cubicBezTo>
                  <a:cubicBezTo>
                    <a:pt x="193009" y="941673"/>
                    <a:pt x="188572" y="942148"/>
                    <a:pt x="184320" y="943129"/>
                  </a:cubicBezTo>
                  <a:cubicBezTo>
                    <a:pt x="174813" y="945323"/>
                    <a:pt x="165173" y="946965"/>
                    <a:pt x="155745" y="949479"/>
                  </a:cubicBezTo>
                  <a:cubicBezTo>
                    <a:pt x="149278" y="951204"/>
                    <a:pt x="143359" y="955204"/>
                    <a:pt x="136695" y="955829"/>
                  </a:cubicBezTo>
                  <a:cubicBezTo>
                    <a:pt x="109278" y="958399"/>
                    <a:pt x="81662" y="957946"/>
                    <a:pt x="54145" y="959004"/>
                  </a:cubicBezTo>
                  <a:cubicBezTo>
                    <a:pt x="49912" y="960062"/>
                    <a:pt x="45076" y="959758"/>
                    <a:pt x="41445" y="962179"/>
                  </a:cubicBezTo>
                  <a:cubicBezTo>
                    <a:pt x="30180" y="969689"/>
                    <a:pt x="8973" y="999393"/>
                    <a:pt x="3345" y="1006629"/>
                  </a:cubicBezTo>
                  <a:cubicBezTo>
                    <a:pt x="2287" y="1003454"/>
                    <a:pt x="-749" y="1000322"/>
                    <a:pt x="170" y="997104"/>
                  </a:cubicBezTo>
                  <a:cubicBezTo>
                    <a:pt x="2864" y="987675"/>
                    <a:pt x="15468" y="980074"/>
                    <a:pt x="22395" y="974879"/>
                  </a:cubicBezTo>
                  <a:cubicBezTo>
                    <a:pt x="31579" y="951918"/>
                    <a:pt x="25584" y="963746"/>
                    <a:pt x="41445" y="939954"/>
                  </a:cubicBezTo>
                  <a:lnTo>
                    <a:pt x="47795" y="930429"/>
                  </a:lnTo>
                  <a:cubicBezTo>
                    <a:pt x="49912" y="919846"/>
                    <a:pt x="50732" y="908918"/>
                    <a:pt x="54145" y="898679"/>
                  </a:cubicBezTo>
                  <a:cubicBezTo>
                    <a:pt x="55203" y="895504"/>
                    <a:pt x="56439" y="892383"/>
                    <a:pt x="57320" y="889154"/>
                  </a:cubicBezTo>
                  <a:cubicBezTo>
                    <a:pt x="59616" y="880734"/>
                    <a:pt x="60910" y="872033"/>
                    <a:pt x="63670" y="863754"/>
                  </a:cubicBezTo>
                  <a:cubicBezTo>
                    <a:pt x="64728" y="860579"/>
                    <a:pt x="66119" y="857496"/>
                    <a:pt x="66845" y="854229"/>
                  </a:cubicBezTo>
                  <a:cubicBezTo>
                    <a:pt x="68242" y="847945"/>
                    <a:pt x="68757" y="841492"/>
                    <a:pt x="70020" y="835179"/>
                  </a:cubicBezTo>
                  <a:cubicBezTo>
                    <a:pt x="70876" y="830900"/>
                    <a:pt x="72248" y="826739"/>
                    <a:pt x="73195" y="822479"/>
                  </a:cubicBezTo>
                  <a:cubicBezTo>
                    <a:pt x="74366" y="817211"/>
                    <a:pt x="74819" y="811773"/>
                    <a:pt x="76370" y="806604"/>
                  </a:cubicBezTo>
                  <a:cubicBezTo>
                    <a:pt x="78008" y="801145"/>
                    <a:pt x="80405" y="795937"/>
                    <a:pt x="82720" y="790729"/>
                  </a:cubicBezTo>
                  <a:cubicBezTo>
                    <a:pt x="84642" y="786404"/>
                    <a:pt x="87573" y="782519"/>
                    <a:pt x="89070" y="778029"/>
                  </a:cubicBezTo>
                  <a:cubicBezTo>
                    <a:pt x="91830" y="769750"/>
                    <a:pt x="92660" y="760908"/>
                    <a:pt x="95420" y="752629"/>
                  </a:cubicBezTo>
                  <a:lnTo>
                    <a:pt x="98595" y="743104"/>
                  </a:lnTo>
                  <a:cubicBezTo>
                    <a:pt x="99653" y="733579"/>
                    <a:pt x="101770" y="724113"/>
                    <a:pt x="101770" y="714529"/>
                  </a:cubicBezTo>
                  <a:cubicBezTo>
                    <a:pt x="101770" y="708091"/>
                    <a:pt x="99393" y="701867"/>
                    <a:pt x="98595" y="695479"/>
                  </a:cubicBezTo>
                  <a:cubicBezTo>
                    <a:pt x="97276" y="684925"/>
                    <a:pt x="96478" y="674312"/>
                    <a:pt x="95420" y="663729"/>
                  </a:cubicBezTo>
                  <a:cubicBezTo>
                    <a:pt x="96478" y="659496"/>
                    <a:pt x="97063" y="655115"/>
                    <a:pt x="98595" y="651029"/>
                  </a:cubicBezTo>
                  <a:cubicBezTo>
                    <a:pt x="101632" y="642931"/>
                    <a:pt x="110428" y="629190"/>
                    <a:pt x="114470" y="622454"/>
                  </a:cubicBezTo>
                  <a:cubicBezTo>
                    <a:pt x="116081" y="616009"/>
                    <a:pt x="118087" y="606606"/>
                    <a:pt x="120820" y="600229"/>
                  </a:cubicBezTo>
                  <a:cubicBezTo>
                    <a:pt x="122684" y="595879"/>
                    <a:pt x="125053" y="591762"/>
                    <a:pt x="127170" y="587529"/>
                  </a:cubicBezTo>
                  <a:cubicBezTo>
                    <a:pt x="131747" y="564645"/>
                    <a:pt x="135574" y="544202"/>
                    <a:pt x="143045" y="520854"/>
                  </a:cubicBezTo>
                  <a:cubicBezTo>
                    <a:pt x="146222" y="510927"/>
                    <a:pt x="151512" y="501804"/>
                    <a:pt x="155745" y="492279"/>
                  </a:cubicBezTo>
                  <a:cubicBezTo>
                    <a:pt x="162690" y="398516"/>
                    <a:pt x="150808" y="432891"/>
                    <a:pt x="171620" y="384329"/>
                  </a:cubicBezTo>
                  <a:cubicBezTo>
                    <a:pt x="177770" y="341279"/>
                    <a:pt x="178637" y="333371"/>
                    <a:pt x="190670" y="273204"/>
                  </a:cubicBezTo>
                  <a:cubicBezTo>
                    <a:pt x="194468" y="254215"/>
                    <a:pt x="201069" y="232044"/>
                    <a:pt x="206545" y="212879"/>
                  </a:cubicBezTo>
                  <a:cubicBezTo>
                    <a:pt x="207603" y="200179"/>
                    <a:pt x="206629" y="187143"/>
                    <a:pt x="209720" y="174779"/>
                  </a:cubicBezTo>
                  <a:cubicBezTo>
                    <a:pt x="212016" y="165596"/>
                    <a:pt x="218904" y="158168"/>
                    <a:pt x="222420" y="149379"/>
                  </a:cubicBezTo>
                  <a:cubicBezTo>
                    <a:pt x="225281" y="142225"/>
                    <a:pt x="226653" y="134562"/>
                    <a:pt x="228770" y="127154"/>
                  </a:cubicBezTo>
                  <a:cubicBezTo>
                    <a:pt x="234148" y="84134"/>
                    <a:pt x="229302" y="117878"/>
                    <a:pt x="235120" y="85879"/>
                  </a:cubicBezTo>
                  <a:cubicBezTo>
                    <a:pt x="236272" y="79545"/>
                    <a:pt x="236375" y="72974"/>
                    <a:pt x="238295" y="66829"/>
                  </a:cubicBezTo>
                  <a:cubicBezTo>
                    <a:pt x="247333" y="37907"/>
                    <a:pt x="255758" y="19733"/>
                    <a:pt x="270045" y="9679"/>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C8043FA-19CF-B656-75E8-0C2DAF8E60EA}"/>
                </a:ext>
              </a:extLst>
            </p:cNvPr>
            <p:cNvSpPr/>
            <p:nvPr/>
          </p:nvSpPr>
          <p:spPr>
            <a:xfrm>
              <a:off x="6459980" y="1299270"/>
              <a:ext cx="156720" cy="605896"/>
            </a:xfrm>
            <a:custGeom>
              <a:avLst/>
              <a:gdLst>
                <a:gd name="connsiteX0" fmla="*/ 112270 w 156720"/>
                <a:gd name="connsiteY0" fmla="*/ 2480 h 605896"/>
                <a:gd name="connsiteX1" fmla="*/ 131320 w 156720"/>
                <a:gd name="connsiteY1" fmla="*/ 15180 h 605896"/>
                <a:gd name="connsiteX2" fmla="*/ 137670 w 156720"/>
                <a:gd name="connsiteY2" fmla="*/ 31055 h 605896"/>
                <a:gd name="connsiteX3" fmla="*/ 147195 w 156720"/>
                <a:gd name="connsiteY3" fmla="*/ 46930 h 605896"/>
                <a:gd name="connsiteX4" fmla="*/ 156720 w 156720"/>
                <a:gd name="connsiteY4" fmla="*/ 126305 h 605896"/>
                <a:gd name="connsiteX5" fmla="*/ 153545 w 156720"/>
                <a:gd name="connsiteY5" fmla="*/ 154880 h 605896"/>
                <a:gd name="connsiteX6" fmla="*/ 156720 w 156720"/>
                <a:gd name="connsiteY6" fmla="*/ 218380 h 605896"/>
                <a:gd name="connsiteX7" fmla="*/ 156720 w 156720"/>
                <a:gd name="connsiteY7" fmla="*/ 300930 h 605896"/>
                <a:gd name="connsiteX8" fmla="*/ 137670 w 156720"/>
                <a:gd name="connsiteY8" fmla="*/ 358080 h 605896"/>
                <a:gd name="connsiteX9" fmla="*/ 134495 w 156720"/>
                <a:gd name="connsiteY9" fmla="*/ 386655 h 605896"/>
                <a:gd name="connsiteX10" fmla="*/ 131320 w 156720"/>
                <a:gd name="connsiteY10" fmla="*/ 399355 h 605896"/>
                <a:gd name="connsiteX11" fmla="*/ 124970 w 156720"/>
                <a:gd name="connsiteY11" fmla="*/ 427930 h 605896"/>
                <a:gd name="connsiteX12" fmla="*/ 112270 w 156720"/>
                <a:gd name="connsiteY12" fmla="*/ 462855 h 605896"/>
                <a:gd name="connsiteX13" fmla="*/ 102745 w 156720"/>
                <a:gd name="connsiteY13" fmla="*/ 494605 h 605896"/>
                <a:gd name="connsiteX14" fmla="*/ 93220 w 156720"/>
                <a:gd name="connsiteY14" fmla="*/ 542230 h 605896"/>
                <a:gd name="connsiteX15" fmla="*/ 83695 w 156720"/>
                <a:gd name="connsiteY15" fmla="*/ 580330 h 605896"/>
                <a:gd name="connsiteX16" fmla="*/ 80520 w 156720"/>
                <a:gd name="connsiteY16" fmla="*/ 593030 h 605896"/>
                <a:gd name="connsiteX17" fmla="*/ 70995 w 156720"/>
                <a:gd name="connsiteY17" fmla="*/ 599380 h 605896"/>
                <a:gd name="connsiteX18" fmla="*/ 42420 w 156720"/>
                <a:gd name="connsiteY18" fmla="*/ 605730 h 605896"/>
                <a:gd name="connsiteX19" fmla="*/ 7495 w 156720"/>
                <a:gd name="connsiteY19" fmla="*/ 593030 h 605896"/>
                <a:gd name="connsiteX20" fmla="*/ 17020 w 156720"/>
                <a:gd name="connsiteY20" fmla="*/ 577155 h 605896"/>
                <a:gd name="connsiteX21" fmla="*/ 20195 w 156720"/>
                <a:gd name="connsiteY21" fmla="*/ 561280 h 605896"/>
                <a:gd name="connsiteX22" fmla="*/ 23370 w 156720"/>
                <a:gd name="connsiteY22" fmla="*/ 551755 h 605896"/>
                <a:gd name="connsiteX23" fmla="*/ 26545 w 156720"/>
                <a:gd name="connsiteY23" fmla="*/ 535880 h 605896"/>
                <a:gd name="connsiteX24" fmla="*/ 36070 w 156720"/>
                <a:gd name="connsiteY24" fmla="*/ 513655 h 605896"/>
                <a:gd name="connsiteX25" fmla="*/ 42420 w 156720"/>
                <a:gd name="connsiteY25" fmla="*/ 456505 h 605896"/>
                <a:gd name="connsiteX26" fmla="*/ 48770 w 156720"/>
                <a:gd name="connsiteY26" fmla="*/ 437455 h 605896"/>
                <a:gd name="connsiteX27" fmla="*/ 45595 w 156720"/>
                <a:gd name="connsiteY27" fmla="*/ 399355 h 605896"/>
                <a:gd name="connsiteX28" fmla="*/ 51945 w 156720"/>
                <a:gd name="connsiteY28" fmla="*/ 348555 h 605896"/>
                <a:gd name="connsiteX29" fmla="*/ 64645 w 156720"/>
                <a:gd name="connsiteY29" fmla="*/ 300930 h 605896"/>
                <a:gd name="connsiteX30" fmla="*/ 67820 w 156720"/>
                <a:gd name="connsiteY30" fmla="*/ 278705 h 605896"/>
                <a:gd name="connsiteX31" fmla="*/ 70995 w 156720"/>
                <a:gd name="connsiteY31" fmla="*/ 243780 h 605896"/>
                <a:gd name="connsiteX32" fmla="*/ 96395 w 156720"/>
                <a:gd name="connsiteY32" fmla="*/ 202505 h 605896"/>
                <a:gd name="connsiteX33" fmla="*/ 99570 w 156720"/>
                <a:gd name="connsiteY33" fmla="*/ 180280 h 605896"/>
                <a:gd name="connsiteX34" fmla="*/ 102745 w 156720"/>
                <a:gd name="connsiteY34" fmla="*/ 164405 h 605896"/>
                <a:gd name="connsiteX35" fmla="*/ 96395 w 156720"/>
                <a:gd name="connsiteY35" fmla="*/ 129480 h 605896"/>
                <a:gd name="connsiteX36" fmla="*/ 99570 w 156720"/>
                <a:gd name="connsiteY36" fmla="*/ 91380 h 605896"/>
                <a:gd name="connsiteX37" fmla="*/ 105920 w 156720"/>
                <a:gd name="connsiteY37" fmla="*/ 65980 h 605896"/>
                <a:gd name="connsiteX38" fmla="*/ 112270 w 156720"/>
                <a:gd name="connsiteY38" fmla="*/ 2480 h 6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6720" h="605896">
                  <a:moveTo>
                    <a:pt x="112270" y="2480"/>
                  </a:moveTo>
                  <a:cubicBezTo>
                    <a:pt x="116503" y="-5987"/>
                    <a:pt x="126250" y="9476"/>
                    <a:pt x="131320" y="15180"/>
                  </a:cubicBezTo>
                  <a:cubicBezTo>
                    <a:pt x="135106" y="19440"/>
                    <a:pt x="135121" y="25957"/>
                    <a:pt x="137670" y="31055"/>
                  </a:cubicBezTo>
                  <a:cubicBezTo>
                    <a:pt x="140430" y="36575"/>
                    <a:pt x="144020" y="41638"/>
                    <a:pt x="147195" y="46930"/>
                  </a:cubicBezTo>
                  <a:cubicBezTo>
                    <a:pt x="150752" y="70051"/>
                    <a:pt x="156720" y="102484"/>
                    <a:pt x="156720" y="126305"/>
                  </a:cubicBezTo>
                  <a:cubicBezTo>
                    <a:pt x="156720" y="135889"/>
                    <a:pt x="154603" y="145355"/>
                    <a:pt x="153545" y="154880"/>
                  </a:cubicBezTo>
                  <a:cubicBezTo>
                    <a:pt x="154603" y="176047"/>
                    <a:pt x="156720" y="197187"/>
                    <a:pt x="156720" y="218380"/>
                  </a:cubicBezTo>
                  <a:cubicBezTo>
                    <a:pt x="156720" y="318180"/>
                    <a:pt x="149450" y="228235"/>
                    <a:pt x="156720" y="300930"/>
                  </a:cubicBezTo>
                  <a:cubicBezTo>
                    <a:pt x="147505" y="356220"/>
                    <a:pt x="164095" y="265591"/>
                    <a:pt x="137670" y="358080"/>
                  </a:cubicBezTo>
                  <a:cubicBezTo>
                    <a:pt x="135037" y="367295"/>
                    <a:pt x="135952" y="377183"/>
                    <a:pt x="134495" y="386655"/>
                  </a:cubicBezTo>
                  <a:cubicBezTo>
                    <a:pt x="133831" y="390968"/>
                    <a:pt x="132301" y="395103"/>
                    <a:pt x="131320" y="399355"/>
                  </a:cubicBezTo>
                  <a:cubicBezTo>
                    <a:pt x="129126" y="408862"/>
                    <a:pt x="127774" y="418584"/>
                    <a:pt x="124970" y="427930"/>
                  </a:cubicBezTo>
                  <a:cubicBezTo>
                    <a:pt x="121410" y="439795"/>
                    <a:pt x="116187" y="451103"/>
                    <a:pt x="112270" y="462855"/>
                  </a:cubicBezTo>
                  <a:cubicBezTo>
                    <a:pt x="108776" y="473337"/>
                    <a:pt x="105920" y="484022"/>
                    <a:pt x="102745" y="494605"/>
                  </a:cubicBezTo>
                  <a:cubicBezTo>
                    <a:pt x="94835" y="549975"/>
                    <a:pt x="105468" y="480992"/>
                    <a:pt x="93220" y="542230"/>
                  </a:cubicBezTo>
                  <a:cubicBezTo>
                    <a:pt x="82261" y="597024"/>
                    <a:pt x="98138" y="537000"/>
                    <a:pt x="83695" y="580330"/>
                  </a:cubicBezTo>
                  <a:cubicBezTo>
                    <a:pt x="82315" y="584470"/>
                    <a:pt x="82941" y="589399"/>
                    <a:pt x="80520" y="593030"/>
                  </a:cubicBezTo>
                  <a:cubicBezTo>
                    <a:pt x="78403" y="596205"/>
                    <a:pt x="74408" y="597673"/>
                    <a:pt x="70995" y="599380"/>
                  </a:cubicBezTo>
                  <a:cubicBezTo>
                    <a:pt x="63179" y="603288"/>
                    <a:pt x="49737" y="604511"/>
                    <a:pt x="42420" y="605730"/>
                  </a:cubicBezTo>
                  <a:cubicBezTo>
                    <a:pt x="-5680" y="602030"/>
                    <a:pt x="-5674" y="614101"/>
                    <a:pt x="7495" y="593030"/>
                  </a:cubicBezTo>
                  <a:cubicBezTo>
                    <a:pt x="10766" y="587797"/>
                    <a:pt x="13845" y="582447"/>
                    <a:pt x="17020" y="577155"/>
                  </a:cubicBezTo>
                  <a:cubicBezTo>
                    <a:pt x="18078" y="571863"/>
                    <a:pt x="18886" y="566515"/>
                    <a:pt x="20195" y="561280"/>
                  </a:cubicBezTo>
                  <a:cubicBezTo>
                    <a:pt x="21007" y="558033"/>
                    <a:pt x="22558" y="555002"/>
                    <a:pt x="23370" y="551755"/>
                  </a:cubicBezTo>
                  <a:cubicBezTo>
                    <a:pt x="24679" y="546520"/>
                    <a:pt x="24838" y="541000"/>
                    <a:pt x="26545" y="535880"/>
                  </a:cubicBezTo>
                  <a:cubicBezTo>
                    <a:pt x="29094" y="528234"/>
                    <a:pt x="32895" y="521063"/>
                    <a:pt x="36070" y="513655"/>
                  </a:cubicBezTo>
                  <a:cubicBezTo>
                    <a:pt x="38187" y="494605"/>
                    <a:pt x="39269" y="475411"/>
                    <a:pt x="42420" y="456505"/>
                  </a:cubicBezTo>
                  <a:cubicBezTo>
                    <a:pt x="43520" y="449903"/>
                    <a:pt x="48399" y="444138"/>
                    <a:pt x="48770" y="437455"/>
                  </a:cubicBezTo>
                  <a:cubicBezTo>
                    <a:pt x="49477" y="424731"/>
                    <a:pt x="46653" y="412055"/>
                    <a:pt x="45595" y="399355"/>
                  </a:cubicBezTo>
                  <a:cubicBezTo>
                    <a:pt x="47712" y="382422"/>
                    <a:pt x="48702" y="365309"/>
                    <a:pt x="51945" y="348555"/>
                  </a:cubicBezTo>
                  <a:cubicBezTo>
                    <a:pt x="55067" y="332425"/>
                    <a:pt x="62321" y="317195"/>
                    <a:pt x="64645" y="300930"/>
                  </a:cubicBezTo>
                  <a:cubicBezTo>
                    <a:pt x="65703" y="293522"/>
                    <a:pt x="66994" y="286143"/>
                    <a:pt x="67820" y="278705"/>
                  </a:cubicBezTo>
                  <a:cubicBezTo>
                    <a:pt x="69111" y="267087"/>
                    <a:pt x="68020" y="255085"/>
                    <a:pt x="70995" y="243780"/>
                  </a:cubicBezTo>
                  <a:cubicBezTo>
                    <a:pt x="75622" y="226199"/>
                    <a:pt x="85731" y="215835"/>
                    <a:pt x="96395" y="202505"/>
                  </a:cubicBezTo>
                  <a:cubicBezTo>
                    <a:pt x="97453" y="195097"/>
                    <a:pt x="98340" y="187662"/>
                    <a:pt x="99570" y="180280"/>
                  </a:cubicBezTo>
                  <a:cubicBezTo>
                    <a:pt x="100457" y="174957"/>
                    <a:pt x="102745" y="169801"/>
                    <a:pt x="102745" y="164405"/>
                  </a:cubicBezTo>
                  <a:cubicBezTo>
                    <a:pt x="102745" y="160343"/>
                    <a:pt x="97427" y="134642"/>
                    <a:pt x="96395" y="129480"/>
                  </a:cubicBezTo>
                  <a:cubicBezTo>
                    <a:pt x="97453" y="116780"/>
                    <a:pt x="97680" y="103983"/>
                    <a:pt x="99570" y="91380"/>
                  </a:cubicBezTo>
                  <a:cubicBezTo>
                    <a:pt x="100865" y="82749"/>
                    <a:pt x="104838" y="74640"/>
                    <a:pt x="105920" y="65980"/>
                  </a:cubicBezTo>
                  <a:cubicBezTo>
                    <a:pt x="113673" y="3958"/>
                    <a:pt x="108037" y="10947"/>
                    <a:pt x="112270" y="2480"/>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EE76B54-F7EC-1C0E-B466-67114E07B4B3}"/>
                </a:ext>
              </a:extLst>
            </p:cNvPr>
            <p:cNvSpPr/>
            <p:nvPr/>
          </p:nvSpPr>
          <p:spPr>
            <a:xfrm>
              <a:off x="5480050" y="2809804"/>
              <a:ext cx="1138053" cy="1638371"/>
            </a:xfrm>
            <a:custGeom>
              <a:avLst/>
              <a:gdLst>
                <a:gd name="connsiteX0" fmla="*/ 727075 w 1138053"/>
                <a:gd name="connsiteY0" fmla="*/ 92146 h 1638371"/>
                <a:gd name="connsiteX1" fmla="*/ 774700 w 1138053"/>
                <a:gd name="connsiteY1" fmla="*/ 98496 h 1638371"/>
                <a:gd name="connsiteX2" fmla="*/ 790575 w 1138053"/>
                <a:gd name="connsiteY2" fmla="*/ 108021 h 1638371"/>
                <a:gd name="connsiteX3" fmla="*/ 806450 w 1138053"/>
                <a:gd name="connsiteY3" fmla="*/ 111196 h 1638371"/>
                <a:gd name="connsiteX4" fmla="*/ 879475 w 1138053"/>
                <a:gd name="connsiteY4" fmla="*/ 104846 h 1638371"/>
                <a:gd name="connsiteX5" fmla="*/ 946150 w 1138053"/>
                <a:gd name="connsiteY5" fmla="*/ 98496 h 1638371"/>
                <a:gd name="connsiteX6" fmla="*/ 996950 w 1138053"/>
                <a:gd name="connsiteY6" fmla="*/ 82621 h 1638371"/>
                <a:gd name="connsiteX7" fmla="*/ 1009650 w 1138053"/>
                <a:gd name="connsiteY7" fmla="*/ 73096 h 1638371"/>
                <a:gd name="connsiteX8" fmla="*/ 1022350 w 1138053"/>
                <a:gd name="connsiteY8" fmla="*/ 66746 h 1638371"/>
                <a:gd name="connsiteX9" fmla="*/ 1038225 w 1138053"/>
                <a:gd name="connsiteY9" fmla="*/ 54046 h 1638371"/>
                <a:gd name="connsiteX10" fmla="*/ 1054100 w 1138053"/>
                <a:gd name="connsiteY10" fmla="*/ 50871 h 1638371"/>
                <a:gd name="connsiteX11" fmla="*/ 1085850 w 1138053"/>
                <a:gd name="connsiteY11" fmla="*/ 31821 h 1638371"/>
                <a:gd name="connsiteX12" fmla="*/ 1136650 w 1138053"/>
                <a:gd name="connsiteY12" fmla="*/ 71 h 1638371"/>
                <a:gd name="connsiteX13" fmla="*/ 1123950 w 1138053"/>
                <a:gd name="connsiteY13" fmla="*/ 12771 h 1638371"/>
                <a:gd name="connsiteX14" fmla="*/ 1101725 w 1138053"/>
                <a:gd name="connsiteY14" fmla="*/ 82621 h 1638371"/>
                <a:gd name="connsiteX15" fmla="*/ 1095375 w 1138053"/>
                <a:gd name="connsiteY15" fmla="*/ 114371 h 1638371"/>
                <a:gd name="connsiteX16" fmla="*/ 1092200 w 1138053"/>
                <a:gd name="connsiteY16" fmla="*/ 161996 h 1638371"/>
                <a:gd name="connsiteX17" fmla="*/ 1085850 w 1138053"/>
                <a:gd name="connsiteY17" fmla="*/ 190571 h 1638371"/>
                <a:gd name="connsiteX18" fmla="*/ 1082675 w 1138053"/>
                <a:gd name="connsiteY18" fmla="*/ 212796 h 1638371"/>
                <a:gd name="connsiteX19" fmla="*/ 1076325 w 1138053"/>
                <a:gd name="connsiteY19" fmla="*/ 308046 h 1638371"/>
                <a:gd name="connsiteX20" fmla="*/ 1069975 w 1138053"/>
                <a:gd name="connsiteY20" fmla="*/ 323921 h 1638371"/>
                <a:gd name="connsiteX21" fmla="*/ 1063625 w 1138053"/>
                <a:gd name="connsiteY21" fmla="*/ 346146 h 1638371"/>
                <a:gd name="connsiteX22" fmla="*/ 1060450 w 1138053"/>
                <a:gd name="connsiteY22" fmla="*/ 362021 h 1638371"/>
                <a:gd name="connsiteX23" fmla="*/ 1050925 w 1138053"/>
                <a:gd name="connsiteY23" fmla="*/ 374721 h 1638371"/>
                <a:gd name="connsiteX24" fmla="*/ 1031875 w 1138053"/>
                <a:gd name="connsiteY24" fmla="*/ 415996 h 1638371"/>
                <a:gd name="connsiteX25" fmla="*/ 1025525 w 1138053"/>
                <a:gd name="connsiteY25" fmla="*/ 450921 h 1638371"/>
                <a:gd name="connsiteX26" fmla="*/ 1000125 w 1138053"/>
                <a:gd name="connsiteY26" fmla="*/ 523946 h 1638371"/>
                <a:gd name="connsiteX27" fmla="*/ 981075 w 1138053"/>
                <a:gd name="connsiteY27" fmla="*/ 590621 h 1638371"/>
                <a:gd name="connsiteX28" fmla="*/ 971550 w 1138053"/>
                <a:gd name="connsiteY28" fmla="*/ 612846 h 1638371"/>
                <a:gd name="connsiteX29" fmla="*/ 930275 w 1138053"/>
                <a:gd name="connsiteY29" fmla="*/ 669996 h 1638371"/>
                <a:gd name="connsiteX30" fmla="*/ 895350 w 1138053"/>
                <a:gd name="connsiteY30" fmla="*/ 743021 h 1638371"/>
                <a:gd name="connsiteX31" fmla="*/ 889000 w 1138053"/>
                <a:gd name="connsiteY31" fmla="*/ 765246 h 1638371"/>
                <a:gd name="connsiteX32" fmla="*/ 841375 w 1138053"/>
                <a:gd name="connsiteY32" fmla="*/ 898596 h 1638371"/>
                <a:gd name="connsiteX33" fmla="*/ 835025 w 1138053"/>
                <a:gd name="connsiteY33" fmla="*/ 923996 h 1638371"/>
                <a:gd name="connsiteX34" fmla="*/ 781050 w 1138053"/>
                <a:gd name="connsiteY34" fmla="*/ 1000196 h 1638371"/>
                <a:gd name="connsiteX35" fmla="*/ 777875 w 1138053"/>
                <a:gd name="connsiteY35" fmla="*/ 1012896 h 1638371"/>
                <a:gd name="connsiteX36" fmla="*/ 679450 w 1138053"/>
                <a:gd name="connsiteY36" fmla="*/ 1127196 h 1638371"/>
                <a:gd name="connsiteX37" fmla="*/ 644525 w 1138053"/>
                <a:gd name="connsiteY37" fmla="*/ 1177996 h 1638371"/>
                <a:gd name="connsiteX38" fmla="*/ 558800 w 1138053"/>
                <a:gd name="connsiteY38" fmla="*/ 1263721 h 1638371"/>
                <a:gd name="connsiteX39" fmla="*/ 520700 w 1138053"/>
                <a:gd name="connsiteY39" fmla="*/ 1320871 h 1638371"/>
                <a:gd name="connsiteX40" fmla="*/ 482600 w 1138053"/>
                <a:gd name="connsiteY40" fmla="*/ 1381196 h 1638371"/>
                <a:gd name="connsiteX41" fmla="*/ 466725 w 1138053"/>
                <a:gd name="connsiteY41" fmla="*/ 1400246 h 1638371"/>
                <a:gd name="connsiteX42" fmla="*/ 438150 w 1138053"/>
                <a:gd name="connsiteY42" fmla="*/ 1441521 h 1638371"/>
                <a:gd name="connsiteX43" fmla="*/ 434975 w 1138053"/>
                <a:gd name="connsiteY43" fmla="*/ 1451046 h 1638371"/>
                <a:gd name="connsiteX44" fmla="*/ 406400 w 1138053"/>
                <a:gd name="connsiteY44" fmla="*/ 1473271 h 1638371"/>
                <a:gd name="connsiteX45" fmla="*/ 393700 w 1138053"/>
                <a:gd name="connsiteY45" fmla="*/ 1479621 h 1638371"/>
                <a:gd name="connsiteX46" fmla="*/ 387350 w 1138053"/>
                <a:gd name="connsiteY46" fmla="*/ 1489146 h 1638371"/>
                <a:gd name="connsiteX47" fmla="*/ 381000 w 1138053"/>
                <a:gd name="connsiteY47" fmla="*/ 1501846 h 1638371"/>
                <a:gd name="connsiteX48" fmla="*/ 276225 w 1138053"/>
                <a:gd name="connsiteY48" fmla="*/ 1584396 h 1638371"/>
                <a:gd name="connsiteX49" fmla="*/ 200025 w 1138053"/>
                <a:gd name="connsiteY49" fmla="*/ 1616146 h 1638371"/>
                <a:gd name="connsiteX50" fmla="*/ 174625 w 1138053"/>
                <a:gd name="connsiteY50" fmla="*/ 1628846 h 1638371"/>
                <a:gd name="connsiteX51" fmla="*/ 142875 w 1138053"/>
                <a:gd name="connsiteY51" fmla="*/ 1638371 h 1638371"/>
                <a:gd name="connsiteX52" fmla="*/ 127000 w 1138053"/>
                <a:gd name="connsiteY52" fmla="*/ 1600271 h 1638371"/>
                <a:gd name="connsiteX53" fmla="*/ 104775 w 1138053"/>
                <a:gd name="connsiteY53" fmla="*/ 1571696 h 1638371"/>
                <a:gd name="connsiteX54" fmla="*/ 101600 w 1138053"/>
                <a:gd name="connsiteY54" fmla="*/ 1562171 h 1638371"/>
                <a:gd name="connsiteX55" fmla="*/ 25400 w 1138053"/>
                <a:gd name="connsiteY55" fmla="*/ 1460571 h 1638371"/>
                <a:gd name="connsiteX56" fmla="*/ 19050 w 1138053"/>
                <a:gd name="connsiteY56" fmla="*/ 1451046 h 1638371"/>
                <a:gd name="connsiteX57" fmla="*/ 0 w 1138053"/>
                <a:gd name="connsiteY57" fmla="*/ 1438346 h 1638371"/>
                <a:gd name="connsiteX58" fmla="*/ 76200 w 1138053"/>
                <a:gd name="connsiteY58" fmla="*/ 1384371 h 1638371"/>
                <a:gd name="connsiteX59" fmla="*/ 95250 w 1138053"/>
                <a:gd name="connsiteY59" fmla="*/ 1362146 h 1638371"/>
                <a:gd name="connsiteX60" fmla="*/ 107950 w 1138053"/>
                <a:gd name="connsiteY60" fmla="*/ 1349446 h 1638371"/>
                <a:gd name="connsiteX61" fmla="*/ 120650 w 1138053"/>
                <a:gd name="connsiteY61" fmla="*/ 1330396 h 1638371"/>
                <a:gd name="connsiteX62" fmla="*/ 127000 w 1138053"/>
                <a:gd name="connsiteY62" fmla="*/ 1314521 h 1638371"/>
                <a:gd name="connsiteX63" fmla="*/ 136525 w 1138053"/>
                <a:gd name="connsiteY63" fmla="*/ 1308171 h 1638371"/>
                <a:gd name="connsiteX64" fmla="*/ 161925 w 1138053"/>
                <a:gd name="connsiteY64" fmla="*/ 1285946 h 1638371"/>
                <a:gd name="connsiteX65" fmla="*/ 219075 w 1138053"/>
                <a:gd name="connsiteY65" fmla="*/ 1197046 h 1638371"/>
                <a:gd name="connsiteX66" fmla="*/ 266700 w 1138053"/>
                <a:gd name="connsiteY66" fmla="*/ 1127196 h 1638371"/>
                <a:gd name="connsiteX67" fmla="*/ 292100 w 1138053"/>
                <a:gd name="connsiteY67" fmla="*/ 1098621 h 1638371"/>
                <a:gd name="connsiteX68" fmla="*/ 304800 w 1138053"/>
                <a:gd name="connsiteY68" fmla="*/ 1089096 h 1638371"/>
                <a:gd name="connsiteX69" fmla="*/ 317500 w 1138053"/>
                <a:gd name="connsiteY69" fmla="*/ 1085921 h 1638371"/>
                <a:gd name="connsiteX70" fmla="*/ 384175 w 1138053"/>
                <a:gd name="connsiteY70" fmla="*/ 911296 h 1638371"/>
                <a:gd name="connsiteX71" fmla="*/ 393700 w 1138053"/>
                <a:gd name="connsiteY71" fmla="*/ 895421 h 1638371"/>
                <a:gd name="connsiteX72" fmla="*/ 415925 w 1138053"/>
                <a:gd name="connsiteY72" fmla="*/ 863671 h 1638371"/>
                <a:gd name="connsiteX73" fmla="*/ 438150 w 1138053"/>
                <a:gd name="connsiteY73" fmla="*/ 809696 h 1638371"/>
                <a:gd name="connsiteX74" fmla="*/ 466725 w 1138053"/>
                <a:gd name="connsiteY74" fmla="*/ 752546 h 1638371"/>
                <a:gd name="connsiteX75" fmla="*/ 473075 w 1138053"/>
                <a:gd name="connsiteY75" fmla="*/ 727146 h 1638371"/>
                <a:gd name="connsiteX76" fmla="*/ 482600 w 1138053"/>
                <a:gd name="connsiteY76" fmla="*/ 698571 h 1638371"/>
                <a:gd name="connsiteX77" fmla="*/ 492125 w 1138053"/>
                <a:gd name="connsiteY77" fmla="*/ 673171 h 1638371"/>
                <a:gd name="connsiteX78" fmla="*/ 514350 w 1138053"/>
                <a:gd name="connsiteY78" fmla="*/ 590621 h 1638371"/>
                <a:gd name="connsiteX79" fmla="*/ 530225 w 1138053"/>
                <a:gd name="connsiteY79" fmla="*/ 523946 h 1638371"/>
                <a:gd name="connsiteX80" fmla="*/ 539750 w 1138053"/>
                <a:gd name="connsiteY80" fmla="*/ 473146 h 1638371"/>
                <a:gd name="connsiteX81" fmla="*/ 542925 w 1138053"/>
                <a:gd name="connsiteY81" fmla="*/ 463621 h 1638371"/>
                <a:gd name="connsiteX82" fmla="*/ 581025 w 1138053"/>
                <a:gd name="connsiteY82" fmla="*/ 409646 h 1638371"/>
                <a:gd name="connsiteX83" fmla="*/ 622300 w 1138053"/>
                <a:gd name="connsiteY83" fmla="*/ 339796 h 1638371"/>
                <a:gd name="connsiteX84" fmla="*/ 628650 w 1138053"/>
                <a:gd name="connsiteY84" fmla="*/ 314396 h 1638371"/>
                <a:gd name="connsiteX85" fmla="*/ 635000 w 1138053"/>
                <a:gd name="connsiteY85" fmla="*/ 298521 h 1638371"/>
                <a:gd name="connsiteX86" fmla="*/ 669925 w 1138053"/>
                <a:gd name="connsiteY86" fmla="*/ 203271 h 1638371"/>
                <a:gd name="connsiteX87" fmla="*/ 688975 w 1138053"/>
                <a:gd name="connsiteY87" fmla="*/ 177871 h 1638371"/>
                <a:gd name="connsiteX88" fmla="*/ 708025 w 1138053"/>
                <a:gd name="connsiteY88" fmla="*/ 146121 h 1638371"/>
                <a:gd name="connsiteX89" fmla="*/ 720725 w 1138053"/>
                <a:gd name="connsiteY89" fmla="*/ 123896 h 1638371"/>
                <a:gd name="connsiteX90" fmla="*/ 727075 w 1138053"/>
                <a:gd name="connsiteY90" fmla="*/ 92146 h 16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38053" h="1638371">
                  <a:moveTo>
                    <a:pt x="727075" y="92146"/>
                  </a:moveTo>
                  <a:cubicBezTo>
                    <a:pt x="736071" y="87913"/>
                    <a:pt x="759163" y="94612"/>
                    <a:pt x="774700" y="98496"/>
                  </a:cubicBezTo>
                  <a:cubicBezTo>
                    <a:pt x="780687" y="99993"/>
                    <a:pt x="784845" y="105729"/>
                    <a:pt x="790575" y="108021"/>
                  </a:cubicBezTo>
                  <a:cubicBezTo>
                    <a:pt x="795585" y="110025"/>
                    <a:pt x="801158" y="110138"/>
                    <a:pt x="806450" y="111196"/>
                  </a:cubicBezTo>
                  <a:cubicBezTo>
                    <a:pt x="853201" y="104517"/>
                    <a:pt x="803680" y="110992"/>
                    <a:pt x="879475" y="104846"/>
                  </a:cubicBezTo>
                  <a:cubicBezTo>
                    <a:pt x="901728" y="103042"/>
                    <a:pt x="923925" y="100613"/>
                    <a:pt x="946150" y="98496"/>
                  </a:cubicBezTo>
                  <a:cubicBezTo>
                    <a:pt x="964188" y="93986"/>
                    <a:pt x="978177" y="90834"/>
                    <a:pt x="996950" y="82621"/>
                  </a:cubicBezTo>
                  <a:cubicBezTo>
                    <a:pt x="1001798" y="80500"/>
                    <a:pt x="1005163" y="75901"/>
                    <a:pt x="1009650" y="73096"/>
                  </a:cubicBezTo>
                  <a:cubicBezTo>
                    <a:pt x="1013664" y="70588"/>
                    <a:pt x="1018412" y="69371"/>
                    <a:pt x="1022350" y="66746"/>
                  </a:cubicBezTo>
                  <a:cubicBezTo>
                    <a:pt x="1027989" y="62987"/>
                    <a:pt x="1032164" y="57077"/>
                    <a:pt x="1038225" y="54046"/>
                  </a:cubicBezTo>
                  <a:cubicBezTo>
                    <a:pt x="1043052" y="51633"/>
                    <a:pt x="1048808" y="51929"/>
                    <a:pt x="1054100" y="50871"/>
                  </a:cubicBezTo>
                  <a:cubicBezTo>
                    <a:pt x="1084804" y="20167"/>
                    <a:pt x="1046283" y="54902"/>
                    <a:pt x="1085850" y="31821"/>
                  </a:cubicBezTo>
                  <a:cubicBezTo>
                    <a:pt x="1108999" y="18318"/>
                    <a:pt x="1104652" y="5404"/>
                    <a:pt x="1136650" y="71"/>
                  </a:cubicBezTo>
                  <a:cubicBezTo>
                    <a:pt x="1142555" y="-913"/>
                    <a:pt x="1128183" y="8538"/>
                    <a:pt x="1123950" y="12771"/>
                  </a:cubicBezTo>
                  <a:cubicBezTo>
                    <a:pt x="1112356" y="43689"/>
                    <a:pt x="1111215" y="44661"/>
                    <a:pt x="1101725" y="82621"/>
                  </a:cubicBezTo>
                  <a:cubicBezTo>
                    <a:pt x="1099107" y="93092"/>
                    <a:pt x="1097492" y="103788"/>
                    <a:pt x="1095375" y="114371"/>
                  </a:cubicBezTo>
                  <a:cubicBezTo>
                    <a:pt x="1094317" y="130246"/>
                    <a:pt x="1094173" y="146209"/>
                    <a:pt x="1092200" y="161996"/>
                  </a:cubicBezTo>
                  <a:cubicBezTo>
                    <a:pt x="1090990" y="171678"/>
                    <a:pt x="1087648" y="180981"/>
                    <a:pt x="1085850" y="190571"/>
                  </a:cubicBezTo>
                  <a:cubicBezTo>
                    <a:pt x="1084471" y="197926"/>
                    <a:pt x="1083733" y="205388"/>
                    <a:pt x="1082675" y="212796"/>
                  </a:cubicBezTo>
                  <a:cubicBezTo>
                    <a:pt x="1082455" y="216969"/>
                    <a:pt x="1079251" y="292442"/>
                    <a:pt x="1076325" y="308046"/>
                  </a:cubicBezTo>
                  <a:cubicBezTo>
                    <a:pt x="1075275" y="313648"/>
                    <a:pt x="1071777" y="318514"/>
                    <a:pt x="1069975" y="323921"/>
                  </a:cubicBezTo>
                  <a:cubicBezTo>
                    <a:pt x="1067539" y="331230"/>
                    <a:pt x="1065494" y="338671"/>
                    <a:pt x="1063625" y="346146"/>
                  </a:cubicBezTo>
                  <a:cubicBezTo>
                    <a:pt x="1062316" y="351381"/>
                    <a:pt x="1062642" y="357090"/>
                    <a:pt x="1060450" y="362021"/>
                  </a:cubicBezTo>
                  <a:cubicBezTo>
                    <a:pt x="1058301" y="366857"/>
                    <a:pt x="1053401" y="370044"/>
                    <a:pt x="1050925" y="374721"/>
                  </a:cubicBezTo>
                  <a:cubicBezTo>
                    <a:pt x="1043835" y="388113"/>
                    <a:pt x="1038225" y="402238"/>
                    <a:pt x="1031875" y="415996"/>
                  </a:cubicBezTo>
                  <a:cubicBezTo>
                    <a:pt x="1029758" y="427638"/>
                    <a:pt x="1029088" y="439638"/>
                    <a:pt x="1025525" y="450921"/>
                  </a:cubicBezTo>
                  <a:cubicBezTo>
                    <a:pt x="998667" y="535972"/>
                    <a:pt x="1027085" y="389147"/>
                    <a:pt x="1000125" y="523946"/>
                  </a:cubicBezTo>
                  <a:cubicBezTo>
                    <a:pt x="992396" y="562593"/>
                    <a:pt x="996258" y="551578"/>
                    <a:pt x="981075" y="590621"/>
                  </a:cubicBezTo>
                  <a:cubicBezTo>
                    <a:pt x="978154" y="598133"/>
                    <a:pt x="975895" y="606057"/>
                    <a:pt x="971550" y="612846"/>
                  </a:cubicBezTo>
                  <a:cubicBezTo>
                    <a:pt x="958883" y="632638"/>
                    <a:pt x="940414" y="648797"/>
                    <a:pt x="930275" y="669996"/>
                  </a:cubicBezTo>
                  <a:cubicBezTo>
                    <a:pt x="918633" y="694338"/>
                    <a:pt x="906078" y="718263"/>
                    <a:pt x="895350" y="743021"/>
                  </a:cubicBezTo>
                  <a:cubicBezTo>
                    <a:pt x="892287" y="750091"/>
                    <a:pt x="891564" y="757980"/>
                    <a:pt x="889000" y="765246"/>
                  </a:cubicBezTo>
                  <a:cubicBezTo>
                    <a:pt x="869708" y="819908"/>
                    <a:pt x="856853" y="847738"/>
                    <a:pt x="841375" y="898596"/>
                  </a:cubicBezTo>
                  <a:cubicBezTo>
                    <a:pt x="838834" y="906945"/>
                    <a:pt x="840069" y="916874"/>
                    <a:pt x="835025" y="923996"/>
                  </a:cubicBezTo>
                  <a:lnTo>
                    <a:pt x="781050" y="1000196"/>
                  </a:lnTo>
                  <a:cubicBezTo>
                    <a:pt x="779992" y="1004429"/>
                    <a:pt x="779129" y="1008716"/>
                    <a:pt x="777875" y="1012896"/>
                  </a:cubicBezTo>
                  <a:cubicBezTo>
                    <a:pt x="759886" y="1072858"/>
                    <a:pt x="760834" y="1033605"/>
                    <a:pt x="679450" y="1127196"/>
                  </a:cubicBezTo>
                  <a:cubicBezTo>
                    <a:pt x="665966" y="1142702"/>
                    <a:pt x="656167" y="1161063"/>
                    <a:pt x="644525" y="1177996"/>
                  </a:cubicBezTo>
                  <a:cubicBezTo>
                    <a:pt x="627795" y="1236550"/>
                    <a:pt x="648903" y="1178918"/>
                    <a:pt x="558800" y="1263721"/>
                  </a:cubicBezTo>
                  <a:cubicBezTo>
                    <a:pt x="526634" y="1293995"/>
                    <a:pt x="537025" y="1293662"/>
                    <a:pt x="520700" y="1320871"/>
                  </a:cubicBezTo>
                  <a:cubicBezTo>
                    <a:pt x="508464" y="1341265"/>
                    <a:pt x="495973" y="1361529"/>
                    <a:pt x="482600" y="1381196"/>
                  </a:cubicBezTo>
                  <a:cubicBezTo>
                    <a:pt x="477952" y="1388031"/>
                    <a:pt x="471628" y="1393592"/>
                    <a:pt x="466725" y="1400246"/>
                  </a:cubicBezTo>
                  <a:cubicBezTo>
                    <a:pt x="456799" y="1413718"/>
                    <a:pt x="447675" y="1427763"/>
                    <a:pt x="438150" y="1441521"/>
                  </a:cubicBezTo>
                  <a:cubicBezTo>
                    <a:pt x="437092" y="1444696"/>
                    <a:pt x="437179" y="1448527"/>
                    <a:pt x="434975" y="1451046"/>
                  </a:cubicBezTo>
                  <a:cubicBezTo>
                    <a:pt x="430822" y="1455792"/>
                    <a:pt x="414572" y="1468601"/>
                    <a:pt x="406400" y="1473271"/>
                  </a:cubicBezTo>
                  <a:cubicBezTo>
                    <a:pt x="402291" y="1475619"/>
                    <a:pt x="397933" y="1477504"/>
                    <a:pt x="393700" y="1479621"/>
                  </a:cubicBezTo>
                  <a:cubicBezTo>
                    <a:pt x="391583" y="1482796"/>
                    <a:pt x="389243" y="1485833"/>
                    <a:pt x="387350" y="1489146"/>
                  </a:cubicBezTo>
                  <a:cubicBezTo>
                    <a:pt x="385002" y="1493255"/>
                    <a:pt x="384347" y="1498499"/>
                    <a:pt x="381000" y="1501846"/>
                  </a:cubicBezTo>
                  <a:cubicBezTo>
                    <a:pt x="309699" y="1573147"/>
                    <a:pt x="332481" y="1559393"/>
                    <a:pt x="276225" y="1584396"/>
                  </a:cubicBezTo>
                  <a:cubicBezTo>
                    <a:pt x="245603" y="1615018"/>
                    <a:pt x="294605" y="1568856"/>
                    <a:pt x="200025" y="1616146"/>
                  </a:cubicBezTo>
                  <a:cubicBezTo>
                    <a:pt x="191558" y="1620379"/>
                    <a:pt x="183326" y="1625117"/>
                    <a:pt x="174625" y="1628846"/>
                  </a:cubicBezTo>
                  <a:cubicBezTo>
                    <a:pt x="163803" y="1633484"/>
                    <a:pt x="154006" y="1635588"/>
                    <a:pt x="142875" y="1638371"/>
                  </a:cubicBezTo>
                  <a:cubicBezTo>
                    <a:pt x="153296" y="1607107"/>
                    <a:pt x="152870" y="1627989"/>
                    <a:pt x="127000" y="1600271"/>
                  </a:cubicBezTo>
                  <a:cubicBezTo>
                    <a:pt x="118767" y="1591449"/>
                    <a:pt x="104775" y="1571696"/>
                    <a:pt x="104775" y="1571696"/>
                  </a:cubicBezTo>
                  <a:cubicBezTo>
                    <a:pt x="103717" y="1568521"/>
                    <a:pt x="103404" y="1564990"/>
                    <a:pt x="101600" y="1562171"/>
                  </a:cubicBezTo>
                  <a:cubicBezTo>
                    <a:pt x="42528" y="1469871"/>
                    <a:pt x="74558" y="1518666"/>
                    <a:pt x="25400" y="1460571"/>
                  </a:cubicBezTo>
                  <a:cubicBezTo>
                    <a:pt x="22935" y="1457658"/>
                    <a:pt x="21922" y="1453559"/>
                    <a:pt x="19050" y="1451046"/>
                  </a:cubicBezTo>
                  <a:cubicBezTo>
                    <a:pt x="13307" y="1446020"/>
                    <a:pt x="6350" y="1442579"/>
                    <a:pt x="0" y="1438346"/>
                  </a:cubicBezTo>
                  <a:cubicBezTo>
                    <a:pt x="28842" y="1423925"/>
                    <a:pt x="50968" y="1413809"/>
                    <a:pt x="76200" y="1384371"/>
                  </a:cubicBezTo>
                  <a:cubicBezTo>
                    <a:pt x="82550" y="1376963"/>
                    <a:pt x="88686" y="1369366"/>
                    <a:pt x="95250" y="1362146"/>
                  </a:cubicBezTo>
                  <a:cubicBezTo>
                    <a:pt x="99277" y="1357716"/>
                    <a:pt x="104210" y="1354121"/>
                    <a:pt x="107950" y="1349446"/>
                  </a:cubicBezTo>
                  <a:cubicBezTo>
                    <a:pt x="112718" y="1343487"/>
                    <a:pt x="116996" y="1337096"/>
                    <a:pt x="120650" y="1330396"/>
                  </a:cubicBezTo>
                  <a:cubicBezTo>
                    <a:pt x="123379" y="1325393"/>
                    <a:pt x="123687" y="1319159"/>
                    <a:pt x="127000" y="1314521"/>
                  </a:cubicBezTo>
                  <a:cubicBezTo>
                    <a:pt x="129218" y="1311416"/>
                    <a:pt x="133827" y="1310869"/>
                    <a:pt x="136525" y="1308171"/>
                  </a:cubicBezTo>
                  <a:cubicBezTo>
                    <a:pt x="160010" y="1284686"/>
                    <a:pt x="137696" y="1298060"/>
                    <a:pt x="161925" y="1285946"/>
                  </a:cubicBezTo>
                  <a:cubicBezTo>
                    <a:pt x="205121" y="1228352"/>
                    <a:pt x="153757" y="1298651"/>
                    <a:pt x="219075" y="1197046"/>
                  </a:cubicBezTo>
                  <a:cubicBezTo>
                    <a:pt x="234314" y="1173341"/>
                    <a:pt x="250321" y="1150127"/>
                    <a:pt x="266700" y="1127196"/>
                  </a:cubicBezTo>
                  <a:cubicBezTo>
                    <a:pt x="271096" y="1121042"/>
                    <a:pt x="284527" y="1105112"/>
                    <a:pt x="292100" y="1098621"/>
                  </a:cubicBezTo>
                  <a:cubicBezTo>
                    <a:pt x="296118" y="1095177"/>
                    <a:pt x="300067" y="1091463"/>
                    <a:pt x="304800" y="1089096"/>
                  </a:cubicBezTo>
                  <a:cubicBezTo>
                    <a:pt x="308703" y="1087145"/>
                    <a:pt x="313267" y="1086979"/>
                    <a:pt x="317500" y="1085921"/>
                  </a:cubicBezTo>
                  <a:cubicBezTo>
                    <a:pt x="336980" y="1014496"/>
                    <a:pt x="341926" y="981710"/>
                    <a:pt x="384175" y="911296"/>
                  </a:cubicBezTo>
                  <a:cubicBezTo>
                    <a:pt x="387350" y="906004"/>
                    <a:pt x="390277" y="900556"/>
                    <a:pt x="393700" y="895421"/>
                  </a:cubicBezTo>
                  <a:cubicBezTo>
                    <a:pt x="400866" y="884672"/>
                    <a:pt x="411006" y="875617"/>
                    <a:pt x="415925" y="863671"/>
                  </a:cubicBezTo>
                  <a:cubicBezTo>
                    <a:pt x="423333" y="845679"/>
                    <a:pt x="430060" y="827392"/>
                    <a:pt x="438150" y="809696"/>
                  </a:cubicBezTo>
                  <a:cubicBezTo>
                    <a:pt x="447005" y="790326"/>
                    <a:pt x="458426" y="772161"/>
                    <a:pt x="466725" y="752546"/>
                  </a:cubicBezTo>
                  <a:cubicBezTo>
                    <a:pt x="470125" y="744508"/>
                    <a:pt x="470612" y="735519"/>
                    <a:pt x="473075" y="727146"/>
                  </a:cubicBezTo>
                  <a:cubicBezTo>
                    <a:pt x="475908" y="717514"/>
                    <a:pt x="479223" y="708026"/>
                    <a:pt x="482600" y="698571"/>
                  </a:cubicBezTo>
                  <a:cubicBezTo>
                    <a:pt x="486533" y="687559"/>
                    <a:pt x="489297" y="683422"/>
                    <a:pt x="492125" y="673171"/>
                  </a:cubicBezTo>
                  <a:cubicBezTo>
                    <a:pt x="499703" y="645701"/>
                    <a:pt x="507300" y="618232"/>
                    <a:pt x="514350" y="590621"/>
                  </a:cubicBezTo>
                  <a:cubicBezTo>
                    <a:pt x="520002" y="568485"/>
                    <a:pt x="525596" y="546318"/>
                    <a:pt x="530225" y="523946"/>
                  </a:cubicBezTo>
                  <a:cubicBezTo>
                    <a:pt x="543687" y="458882"/>
                    <a:pt x="521916" y="538536"/>
                    <a:pt x="539750" y="473146"/>
                  </a:cubicBezTo>
                  <a:cubicBezTo>
                    <a:pt x="540631" y="469917"/>
                    <a:pt x="541101" y="466427"/>
                    <a:pt x="542925" y="463621"/>
                  </a:cubicBezTo>
                  <a:cubicBezTo>
                    <a:pt x="554927" y="445156"/>
                    <a:pt x="569140" y="428186"/>
                    <a:pt x="581025" y="409646"/>
                  </a:cubicBezTo>
                  <a:cubicBezTo>
                    <a:pt x="595620" y="386878"/>
                    <a:pt x="622300" y="339796"/>
                    <a:pt x="622300" y="339796"/>
                  </a:cubicBezTo>
                  <a:cubicBezTo>
                    <a:pt x="624417" y="331329"/>
                    <a:pt x="626083" y="322737"/>
                    <a:pt x="628650" y="314396"/>
                  </a:cubicBezTo>
                  <a:cubicBezTo>
                    <a:pt x="630326" y="308949"/>
                    <a:pt x="633618" y="304050"/>
                    <a:pt x="635000" y="298521"/>
                  </a:cubicBezTo>
                  <a:cubicBezTo>
                    <a:pt x="646174" y="253827"/>
                    <a:pt x="620135" y="269657"/>
                    <a:pt x="669925" y="203271"/>
                  </a:cubicBezTo>
                  <a:cubicBezTo>
                    <a:pt x="676275" y="194804"/>
                    <a:pt x="685044" y="187697"/>
                    <a:pt x="688975" y="177871"/>
                  </a:cubicBezTo>
                  <a:cubicBezTo>
                    <a:pt x="701261" y="147157"/>
                    <a:pt x="687700" y="176609"/>
                    <a:pt x="708025" y="146121"/>
                  </a:cubicBezTo>
                  <a:cubicBezTo>
                    <a:pt x="712758" y="139021"/>
                    <a:pt x="715832" y="130886"/>
                    <a:pt x="720725" y="123896"/>
                  </a:cubicBezTo>
                  <a:cubicBezTo>
                    <a:pt x="723300" y="120218"/>
                    <a:pt x="718079" y="96379"/>
                    <a:pt x="727075" y="92146"/>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3A2005-2DC3-A531-B9B7-F0624C6335F0}"/>
                </a:ext>
              </a:extLst>
            </p:cNvPr>
            <p:cNvSpPr txBox="1"/>
            <p:nvPr/>
          </p:nvSpPr>
          <p:spPr>
            <a:xfrm>
              <a:off x="5027663" y="3260601"/>
              <a:ext cx="1038105" cy="646331"/>
            </a:xfrm>
            <a:prstGeom prst="rect">
              <a:avLst/>
            </a:prstGeom>
            <a:noFill/>
          </p:spPr>
          <p:txBody>
            <a:bodyPr wrap="none" rtlCol="0">
              <a:spAutoFit/>
            </a:bodyPr>
            <a:lstStyle/>
            <a:p>
              <a:r>
                <a:rPr lang="en-US" dirty="0"/>
                <a:t>Philistine</a:t>
              </a:r>
            </a:p>
            <a:p>
              <a:r>
                <a:rPr lang="en-US" dirty="0"/>
                <a:t>Plain</a:t>
              </a:r>
            </a:p>
          </p:txBody>
        </p:sp>
        <p:sp>
          <p:nvSpPr>
            <p:cNvPr id="30" name="Freeform: Shape 29">
              <a:extLst>
                <a:ext uri="{FF2B5EF4-FFF2-40B4-BE49-F238E27FC236}">
                  <a16:creationId xmlns:a16="http://schemas.microsoft.com/office/drawing/2014/main" id="{1100525F-0531-3709-6B37-DE825361E08E}"/>
                </a:ext>
              </a:extLst>
            </p:cNvPr>
            <p:cNvSpPr/>
            <p:nvPr/>
          </p:nvSpPr>
          <p:spPr>
            <a:xfrm>
              <a:off x="6597650" y="1244524"/>
              <a:ext cx="257232" cy="403301"/>
            </a:xfrm>
            <a:custGeom>
              <a:avLst/>
              <a:gdLst>
                <a:gd name="connsiteX0" fmla="*/ 19050 w 257232"/>
                <a:gd name="connsiteY0" fmla="*/ 19126 h 403301"/>
                <a:gd name="connsiteX1" fmla="*/ 57150 w 257232"/>
                <a:gd name="connsiteY1" fmla="*/ 60401 h 403301"/>
                <a:gd name="connsiteX2" fmla="*/ 107950 w 257232"/>
                <a:gd name="connsiteY2" fmla="*/ 88976 h 403301"/>
                <a:gd name="connsiteX3" fmla="*/ 149225 w 257232"/>
                <a:gd name="connsiteY3" fmla="*/ 120726 h 403301"/>
                <a:gd name="connsiteX4" fmla="*/ 161925 w 257232"/>
                <a:gd name="connsiteY4" fmla="*/ 142951 h 403301"/>
                <a:gd name="connsiteX5" fmla="*/ 171450 w 257232"/>
                <a:gd name="connsiteY5" fmla="*/ 152476 h 403301"/>
                <a:gd name="connsiteX6" fmla="*/ 254000 w 257232"/>
                <a:gd name="connsiteY6" fmla="*/ 225501 h 403301"/>
                <a:gd name="connsiteX7" fmla="*/ 257175 w 257232"/>
                <a:gd name="connsiteY7" fmla="*/ 235026 h 403301"/>
                <a:gd name="connsiteX8" fmla="*/ 250825 w 257232"/>
                <a:gd name="connsiteY8" fmla="*/ 247726 h 403301"/>
                <a:gd name="connsiteX9" fmla="*/ 247650 w 257232"/>
                <a:gd name="connsiteY9" fmla="*/ 263601 h 403301"/>
                <a:gd name="connsiteX10" fmla="*/ 238125 w 257232"/>
                <a:gd name="connsiteY10" fmla="*/ 352501 h 403301"/>
                <a:gd name="connsiteX11" fmla="*/ 234950 w 257232"/>
                <a:gd name="connsiteY11" fmla="*/ 374726 h 403301"/>
                <a:gd name="connsiteX12" fmla="*/ 215900 w 257232"/>
                <a:gd name="connsiteY12" fmla="*/ 393776 h 403301"/>
                <a:gd name="connsiteX13" fmla="*/ 171450 w 257232"/>
                <a:gd name="connsiteY13" fmla="*/ 403301 h 403301"/>
                <a:gd name="connsiteX14" fmla="*/ 152400 w 257232"/>
                <a:gd name="connsiteY14" fmla="*/ 400126 h 403301"/>
                <a:gd name="connsiteX15" fmla="*/ 139700 w 257232"/>
                <a:gd name="connsiteY15" fmla="*/ 393776 h 403301"/>
                <a:gd name="connsiteX16" fmla="*/ 114300 w 257232"/>
                <a:gd name="connsiteY16" fmla="*/ 396951 h 403301"/>
                <a:gd name="connsiteX17" fmla="*/ 88900 w 257232"/>
                <a:gd name="connsiteY17" fmla="*/ 368376 h 403301"/>
                <a:gd name="connsiteX18" fmla="*/ 60325 w 257232"/>
                <a:gd name="connsiteY18" fmla="*/ 346151 h 403301"/>
                <a:gd name="connsiteX19" fmla="*/ 47625 w 257232"/>
                <a:gd name="connsiteY19" fmla="*/ 327101 h 403301"/>
                <a:gd name="connsiteX20" fmla="*/ 31750 w 257232"/>
                <a:gd name="connsiteY20" fmla="*/ 295351 h 403301"/>
                <a:gd name="connsiteX21" fmla="*/ 22225 w 257232"/>
                <a:gd name="connsiteY21" fmla="*/ 241376 h 403301"/>
                <a:gd name="connsiteX22" fmla="*/ 19050 w 257232"/>
                <a:gd name="connsiteY22" fmla="*/ 187401 h 403301"/>
                <a:gd name="connsiteX23" fmla="*/ 12700 w 257232"/>
                <a:gd name="connsiteY23" fmla="*/ 155651 h 403301"/>
                <a:gd name="connsiteX24" fmla="*/ 3175 w 257232"/>
                <a:gd name="connsiteY24" fmla="*/ 57226 h 403301"/>
                <a:gd name="connsiteX25" fmla="*/ 0 w 257232"/>
                <a:gd name="connsiteY25" fmla="*/ 44526 h 403301"/>
                <a:gd name="connsiteX26" fmla="*/ 3175 w 257232"/>
                <a:gd name="connsiteY26" fmla="*/ 76 h 403301"/>
                <a:gd name="connsiteX27" fmla="*/ 19050 w 257232"/>
                <a:gd name="connsiteY27" fmla="*/ 19126 h 40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232" h="403301">
                  <a:moveTo>
                    <a:pt x="19050" y="19126"/>
                  </a:moveTo>
                  <a:cubicBezTo>
                    <a:pt x="28046" y="29180"/>
                    <a:pt x="43215" y="50531"/>
                    <a:pt x="57150" y="60401"/>
                  </a:cubicBezTo>
                  <a:cubicBezTo>
                    <a:pt x="73004" y="71631"/>
                    <a:pt x="92551" y="77130"/>
                    <a:pt x="107950" y="88976"/>
                  </a:cubicBezTo>
                  <a:lnTo>
                    <a:pt x="149225" y="120726"/>
                  </a:lnTo>
                  <a:cubicBezTo>
                    <a:pt x="153458" y="128134"/>
                    <a:pt x="157032" y="135961"/>
                    <a:pt x="161925" y="142951"/>
                  </a:cubicBezTo>
                  <a:cubicBezTo>
                    <a:pt x="164500" y="146629"/>
                    <a:pt x="168062" y="149530"/>
                    <a:pt x="171450" y="152476"/>
                  </a:cubicBezTo>
                  <a:cubicBezTo>
                    <a:pt x="252344" y="222818"/>
                    <a:pt x="211896" y="183397"/>
                    <a:pt x="254000" y="225501"/>
                  </a:cubicBezTo>
                  <a:cubicBezTo>
                    <a:pt x="255058" y="228676"/>
                    <a:pt x="257648" y="231713"/>
                    <a:pt x="257175" y="235026"/>
                  </a:cubicBezTo>
                  <a:cubicBezTo>
                    <a:pt x="256506" y="239711"/>
                    <a:pt x="252322" y="243236"/>
                    <a:pt x="250825" y="247726"/>
                  </a:cubicBezTo>
                  <a:cubicBezTo>
                    <a:pt x="249118" y="252846"/>
                    <a:pt x="248379" y="258254"/>
                    <a:pt x="247650" y="263601"/>
                  </a:cubicBezTo>
                  <a:cubicBezTo>
                    <a:pt x="236381" y="346242"/>
                    <a:pt x="245233" y="288528"/>
                    <a:pt x="238125" y="352501"/>
                  </a:cubicBezTo>
                  <a:cubicBezTo>
                    <a:pt x="237299" y="359939"/>
                    <a:pt x="238498" y="368137"/>
                    <a:pt x="234950" y="374726"/>
                  </a:cubicBezTo>
                  <a:cubicBezTo>
                    <a:pt x="230692" y="382633"/>
                    <a:pt x="224706" y="392015"/>
                    <a:pt x="215900" y="393776"/>
                  </a:cubicBezTo>
                  <a:cubicBezTo>
                    <a:pt x="190457" y="398865"/>
                    <a:pt x="205293" y="395780"/>
                    <a:pt x="171450" y="403301"/>
                  </a:cubicBezTo>
                  <a:cubicBezTo>
                    <a:pt x="165100" y="402243"/>
                    <a:pt x="158566" y="401976"/>
                    <a:pt x="152400" y="400126"/>
                  </a:cubicBezTo>
                  <a:cubicBezTo>
                    <a:pt x="147867" y="398766"/>
                    <a:pt x="144417" y="394169"/>
                    <a:pt x="139700" y="393776"/>
                  </a:cubicBezTo>
                  <a:cubicBezTo>
                    <a:pt x="131197" y="393067"/>
                    <a:pt x="122767" y="395893"/>
                    <a:pt x="114300" y="396951"/>
                  </a:cubicBezTo>
                  <a:cubicBezTo>
                    <a:pt x="105833" y="387426"/>
                    <a:pt x="98629" y="376608"/>
                    <a:pt x="88900" y="368376"/>
                  </a:cubicBezTo>
                  <a:cubicBezTo>
                    <a:pt x="51265" y="336531"/>
                    <a:pt x="94978" y="393799"/>
                    <a:pt x="60325" y="346151"/>
                  </a:cubicBezTo>
                  <a:cubicBezTo>
                    <a:pt x="55836" y="339979"/>
                    <a:pt x="51367" y="333753"/>
                    <a:pt x="47625" y="327101"/>
                  </a:cubicBezTo>
                  <a:cubicBezTo>
                    <a:pt x="41824" y="316788"/>
                    <a:pt x="31750" y="295351"/>
                    <a:pt x="31750" y="295351"/>
                  </a:cubicBezTo>
                  <a:cubicBezTo>
                    <a:pt x="24513" y="251928"/>
                    <a:pt x="27925" y="269876"/>
                    <a:pt x="22225" y="241376"/>
                  </a:cubicBezTo>
                  <a:cubicBezTo>
                    <a:pt x="21167" y="223384"/>
                    <a:pt x="21040" y="205314"/>
                    <a:pt x="19050" y="187401"/>
                  </a:cubicBezTo>
                  <a:cubicBezTo>
                    <a:pt x="17858" y="176674"/>
                    <a:pt x="13549" y="166410"/>
                    <a:pt x="12700" y="155651"/>
                  </a:cubicBezTo>
                  <a:cubicBezTo>
                    <a:pt x="4842" y="56117"/>
                    <a:pt x="26558" y="92301"/>
                    <a:pt x="3175" y="57226"/>
                  </a:cubicBezTo>
                  <a:cubicBezTo>
                    <a:pt x="2117" y="52993"/>
                    <a:pt x="0" y="48890"/>
                    <a:pt x="0" y="44526"/>
                  </a:cubicBezTo>
                  <a:cubicBezTo>
                    <a:pt x="0" y="29672"/>
                    <a:pt x="2036" y="14887"/>
                    <a:pt x="3175" y="76"/>
                  </a:cubicBezTo>
                  <a:cubicBezTo>
                    <a:pt x="3256" y="-979"/>
                    <a:pt x="10054" y="9072"/>
                    <a:pt x="19050" y="19126"/>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5501BC7-7773-7A59-4F86-15EFB58FBB0A}"/>
                </a:ext>
              </a:extLst>
            </p:cNvPr>
            <p:cNvSpPr txBox="1"/>
            <p:nvPr/>
          </p:nvSpPr>
          <p:spPr>
            <a:xfrm>
              <a:off x="5127720" y="768839"/>
              <a:ext cx="955615" cy="646331"/>
            </a:xfrm>
            <a:prstGeom prst="rect">
              <a:avLst/>
            </a:prstGeom>
            <a:noFill/>
          </p:spPr>
          <p:txBody>
            <a:bodyPr wrap="square" rtlCol="0">
              <a:spAutoFit/>
            </a:bodyPr>
            <a:lstStyle/>
            <a:p>
              <a:pPr algn="ctr"/>
              <a:r>
                <a:rPr lang="en-US" dirty="0"/>
                <a:t>Plain of</a:t>
              </a:r>
            </a:p>
            <a:p>
              <a:pPr algn="ctr"/>
              <a:r>
                <a:rPr lang="en-US" dirty="0"/>
                <a:t>Dor</a:t>
              </a:r>
            </a:p>
          </p:txBody>
        </p:sp>
        <p:sp>
          <p:nvSpPr>
            <p:cNvPr id="34" name="TextBox 33">
              <a:extLst>
                <a:ext uri="{FF2B5EF4-FFF2-40B4-BE49-F238E27FC236}">
                  <a16:creationId xmlns:a16="http://schemas.microsoft.com/office/drawing/2014/main" id="{1F7B2B07-1FAA-1788-8654-0AC4E79AA8E9}"/>
                </a:ext>
              </a:extLst>
            </p:cNvPr>
            <p:cNvSpPr txBox="1"/>
            <p:nvPr/>
          </p:nvSpPr>
          <p:spPr>
            <a:xfrm rot="3795247">
              <a:off x="5777671" y="621338"/>
              <a:ext cx="1178528" cy="369332"/>
            </a:xfrm>
            <a:prstGeom prst="rect">
              <a:avLst/>
            </a:prstGeom>
            <a:noFill/>
          </p:spPr>
          <p:txBody>
            <a:bodyPr wrap="none" rtlCol="0">
              <a:spAutoFit/>
            </a:bodyPr>
            <a:lstStyle/>
            <a:p>
              <a:r>
                <a:rPr lang="en-US" dirty="0"/>
                <a:t>Mt Carmel</a:t>
              </a:r>
            </a:p>
          </p:txBody>
        </p:sp>
        <p:sp>
          <p:nvSpPr>
            <p:cNvPr id="35" name="TextBox 34">
              <a:extLst>
                <a:ext uri="{FF2B5EF4-FFF2-40B4-BE49-F238E27FC236}">
                  <a16:creationId xmlns:a16="http://schemas.microsoft.com/office/drawing/2014/main" id="{30B3B7F1-CDC7-8227-9B37-9D224EFC0B4A}"/>
                </a:ext>
              </a:extLst>
            </p:cNvPr>
            <p:cNvSpPr txBox="1"/>
            <p:nvPr/>
          </p:nvSpPr>
          <p:spPr>
            <a:xfrm rot="3166564">
              <a:off x="6713988" y="1606488"/>
              <a:ext cx="823815" cy="369332"/>
            </a:xfrm>
            <a:prstGeom prst="rect">
              <a:avLst/>
            </a:prstGeom>
            <a:noFill/>
          </p:spPr>
          <p:txBody>
            <a:bodyPr wrap="none" rtlCol="0">
              <a:spAutoFit/>
            </a:bodyPr>
            <a:lstStyle/>
            <a:p>
              <a:r>
                <a:rPr lang="en-US" dirty="0"/>
                <a:t>Jezreel</a:t>
              </a:r>
            </a:p>
          </p:txBody>
        </p:sp>
        <p:sp>
          <p:nvSpPr>
            <p:cNvPr id="36" name="TextBox 35">
              <a:extLst>
                <a:ext uri="{FF2B5EF4-FFF2-40B4-BE49-F238E27FC236}">
                  <a16:creationId xmlns:a16="http://schemas.microsoft.com/office/drawing/2014/main" id="{276E6870-C87E-764E-AD01-B8BC8E61C304}"/>
                </a:ext>
              </a:extLst>
            </p:cNvPr>
            <p:cNvSpPr txBox="1"/>
            <p:nvPr/>
          </p:nvSpPr>
          <p:spPr>
            <a:xfrm rot="17594793">
              <a:off x="5893597" y="3529716"/>
              <a:ext cx="1172116" cy="369332"/>
            </a:xfrm>
            <a:prstGeom prst="rect">
              <a:avLst/>
            </a:prstGeom>
            <a:noFill/>
          </p:spPr>
          <p:txBody>
            <a:bodyPr wrap="none" rtlCol="0">
              <a:spAutoFit/>
            </a:bodyPr>
            <a:lstStyle/>
            <a:p>
              <a:r>
                <a:rPr lang="en-US" dirty="0" err="1"/>
                <a:t>Shephelah</a:t>
              </a:r>
              <a:endParaRPr lang="en-US" dirty="0"/>
            </a:p>
          </p:txBody>
        </p:sp>
        <p:sp>
          <p:nvSpPr>
            <p:cNvPr id="40" name="Freeform: Shape 39">
              <a:extLst>
                <a:ext uri="{FF2B5EF4-FFF2-40B4-BE49-F238E27FC236}">
                  <a16:creationId xmlns:a16="http://schemas.microsoft.com/office/drawing/2014/main" id="{6C515F1A-84A7-89FD-3073-27B81EA83E9D}"/>
                </a:ext>
              </a:extLst>
            </p:cNvPr>
            <p:cNvSpPr/>
            <p:nvPr/>
          </p:nvSpPr>
          <p:spPr>
            <a:xfrm>
              <a:off x="5806440" y="2865120"/>
              <a:ext cx="1013460" cy="1557732"/>
            </a:xfrm>
            <a:custGeom>
              <a:avLst/>
              <a:gdLst>
                <a:gd name="connsiteX0" fmla="*/ 0 w 1013460"/>
                <a:gd name="connsiteY0" fmla="*/ 1501140 h 1557732"/>
                <a:gd name="connsiteX1" fmla="*/ 121920 w 1013460"/>
                <a:gd name="connsiteY1" fmla="*/ 1531620 h 1557732"/>
                <a:gd name="connsiteX2" fmla="*/ 281940 w 1013460"/>
                <a:gd name="connsiteY2" fmla="*/ 1516380 h 1557732"/>
                <a:gd name="connsiteX3" fmla="*/ 358140 w 1013460"/>
                <a:gd name="connsiteY3" fmla="*/ 1524000 h 1557732"/>
                <a:gd name="connsiteX4" fmla="*/ 411480 w 1013460"/>
                <a:gd name="connsiteY4" fmla="*/ 1546860 h 1557732"/>
                <a:gd name="connsiteX5" fmla="*/ 441960 w 1013460"/>
                <a:gd name="connsiteY5" fmla="*/ 1524000 h 1557732"/>
                <a:gd name="connsiteX6" fmla="*/ 518160 w 1013460"/>
                <a:gd name="connsiteY6" fmla="*/ 1501140 h 1557732"/>
                <a:gd name="connsiteX7" fmla="*/ 541020 w 1013460"/>
                <a:gd name="connsiteY7" fmla="*/ 1485900 h 1557732"/>
                <a:gd name="connsiteX8" fmla="*/ 556260 w 1013460"/>
                <a:gd name="connsiteY8" fmla="*/ 1463040 h 1557732"/>
                <a:gd name="connsiteX9" fmla="*/ 609600 w 1013460"/>
                <a:gd name="connsiteY9" fmla="*/ 1371600 h 1557732"/>
                <a:gd name="connsiteX10" fmla="*/ 640080 w 1013460"/>
                <a:gd name="connsiteY10" fmla="*/ 1318260 h 1557732"/>
                <a:gd name="connsiteX11" fmla="*/ 670560 w 1013460"/>
                <a:gd name="connsiteY11" fmla="*/ 1272540 h 1557732"/>
                <a:gd name="connsiteX12" fmla="*/ 708660 w 1013460"/>
                <a:gd name="connsiteY12" fmla="*/ 1181100 h 1557732"/>
                <a:gd name="connsiteX13" fmla="*/ 739140 w 1013460"/>
                <a:gd name="connsiteY13" fmla="*/ 1120140 h 1557732"/>
                <a:gd name="connsiteX14" fmla="*/ 777240 w 1013460"/>
                <a:gd name="connsiteY14" fmla="*/ 1028700 h 1557732"/>
                <a:gd name="connsiteX15" fmla="*/ 800100 w 1013460"/>
                <a:gd name="connsiteY15" fmla="*/ 982980 h 1557732"/>
                <a:gd name="connsiteX16" fmla="*/ 876300 w 1013460"/>
                <a:gd name="connsiteY16" fmla="*/ 830580 h 1557732"/>
                <a:gd name="connsiteX17" fmla="*/ 899160 w 1013460"/>
                <a:gd name="connsiteY17" fmla="*/ 815340 h 1557732"/>
                <a:gd name="connsiteX18" fmla="*/ 952500 w 1013460"/>
                <a:gd name="connsiteY18" fmla="*/ 678180 h 1557732"/>
                <a:gd name="connsiteX19" fmla="*/ 982980 w 1013460"/>
                <a:gd name="connsiteY19" fmla="*/ 617220 h 1557732"/>
                <a:gd name="connsiteX20" fmla="*/ 1005840 w 1013460"/>
                <a:gd name="connsiteY20" fmla="*/ 502920 h 1557732"/>
                <a:gd name="connsiteX21" fmla="*/ 1013460 w 1013460"/>
                <a:gd name="connsiteY21" fmla="*/ 472440 h 1557732"/>
                <a:gd name="connsiteX22" fmla="*/ 998220 w 1013460"/>
                <a:gd name="connsiteY22" fmla="*/ 403860 h 1557732"/>
                <a:gd name="connsiteX23" fmla="*/ 982980 w 1013460"/>
                <a:gd name="connsiteY23" fmla="*/ 381000 h 1557732"/>
                <a:gd name="connsiteX24" fmla="*/ 975360 w 1013460"/>
                <a:gd name="connsiteY24" fmla="*/ 320040 h 1557732"/>
                <a:gd name="connsiteX25" fmla="*/ 982980 w 1013460"/>
                <a:gd name="connsiteY25" fmla="*/ 228600 h 1557732"/>
                <a:gd name="connsiteX26" fmla="*/ 990600 w 1013460"/>
                <a:gd name="connsiteY26" fmla="*/ 182880 h 1557732"/>
                <a:gd name="connsiteX27" fmla="*/ 975360 w 1013460"/>
                <a:gd name="connsiteY27" fmla="*/ 91440 h 1557732"/>
                <a:gd name="connsiteX28" fmla="*/ 967740 w 1013460"/>
                <a:gd name="connsiteY28" fmla="*/ 15240 h 1557732"/>
                <a:gd name="connsiteX29" fmla="*/ 914400 w 1013460"/>
                <a:gd name="connsiteY29" fmla="*/ 7620 h 1557732"/>
                <a:gd name="connsiteX30" fmla="*/ 883920 w 1013460"/>
                <a:gd name="connsiteY30" fmla="*/ 0 h 1557732"/>
                <a:gd name="connsiteX31" fmla="*/ 807720 w 1013460"/>
                <a:gd name="connsiteY31" fmla="*/ 7620 h 1557732"/>
                <a:gd name="connsiteX32" fmla="*/ 792480 w 1013460"/>
                <a:gd name="connsiteY32" fmla="*/ 30480 h 15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13460" h="1557732">
                  <a:moveTo>
                    <a:pt x="0" y="1501140"/>
                  </a:moveTo>
                  <a:cubicBezTo>
                    <a:pt x="39680" y="1514367"/>
                    <a:pt x="79332" y="1529684"/>
                    <a:pt x="121920" y="1531620"/>
                  </a:cubicBezTo>
                  <a:cubicBezTo>
                    <a:pt x="142210" y="1532542"/>
                    <a:pt x="253704" y="1519517"/>
                    <a:pt x="281940" y="1516380"/>
                  </a:cubicBezTo>
                  <a:cubicBezTo>
                    <a:pt x="307340" y="1518920"/>
                    <a:pt x="334577" y="1514182"/>
                    <a:pt x="358140" y="1524000"/>
                  </a:cubicBezTo>
                  <a:cubicBezTo>
                    <a:pt x="433173" y="1555264"/>
                    <a:pt x="300670" y="1569022"/>
                    <a:pt x="411480" y="1546860"/>
                  </a:cubicBezTo>
                  <a:cubicBezTo>
                    <a:pt x="421640" y="1539240"/>
                    <a:pt x="430601" y="1529680"/>
                    <a:pt x="441960" y="1524000"/>
                  </a:cubicBezTo>
                  <a:cubicBezTo>
                    <a:pt x="460512" y="1514724"/>
                    <a:pt x="496284" y="1506609"/>
                    <a:pt x="518160" y="1501140"/>
                  </a:cubicBezTo>
                  <a:cubicBezTo>
                    <a:pt x="525780" y="1496060"/>
                    <a:pt x="534544" y="1492376"/>
                    <a:pt x="541020" y="1485900"/>
                  </a:cubicBezTo>
                  <a:cubicBezTo>
                    <a:pt x="547496" y="1479424"/>
                    <a:pt x="551548" y="1470893"/>
                    <a:pt x="556260" y="1463040"/>
                  </a:cubicBezTo>
                  <a:cubicBezTo>
                    <a:pt x="574415" y="1432782"/>
                    <a:pt x="591920" y="1402138"/>
                    <a:pt x="609600" y="1371600"/>
                  </a:cubicBezTo>
                  <a:cubicBezTo>
                    <a:pt x="619860" y="1353878"/>
                    <a:pt x="628721" y="1335299"/>
                    <a:pt x="640080" y="1318260"/>
                  </a:cubicBezTo>
                  <a:cubicBezTo>
                    <a:pt x="650240" y="1303020"/>
                    <a:pt x="662369" y="1288923"/>
                    <a:pt x="670560" y="1272540"/>
                  </a:cubicBezTo>
                  <a:cubicBezTo>
                    <a:pt x="685327" y="1243006"/>
                    <a:pt x="695110" y="1211212"/>
                    <a:pt x="708660" y="1181100"/>
                  </a:cubicBezTo>
                  <a:cubicBezTo>
                    <a:pt x="717983" y="1160383"/>
                    <a:pt x="729817" y="1140857"/>
                    <a:pt x="739140" y="1120140"/>
                  </a:cubicBezTo>
                  <a:cubicBezTo>
                    <a:pt x="752690" y="1090028"/>
                    <a:pt x="762473" y="1058234"/>
                    <a:pt x="777240" y="1028700"/>
                  </a:cubicBezTo>
                  <a:cubicBezTo>
                    <a:pt x="784860" y="1013460"/>
                    <a:pt x="792895" y="998420"/>
                    <a:pt x="800100" y="982980"/>
                  </a:cubicBezTo>
                  <a:cubicBezTo>
                    <a:pt x="824911" y="929813"/>
                    <a:pt x="842257" y="879753"/>
                    <a:pt x="876300" y="830580"/>
                  </a:cubicBezTo>
                  <a:cubicBezTo>
                    <a:pt x="881513" y="823050"/>
                    <a:pt x="891540" y="820420"/>
                    <a:pt x="899160" y="815340"/>
                  </a:cubicBezTo>
                  <a:cubicBezTo>
                    <a:pt x="916940" y="769620"/>
                    <a:pt x="933386" y="723359"/>
                    <a:pt x="952500" y="678180"/>
                  </a:cubicBezTo>
                  <a:cubicBezTo>
                    <a:pt x="961352" y="657257"/>
                    <a:pt x="976365" y="638954"/>
                    <a:pt x="982980" y="617220"/>
                  </a:cubicBezTo>
                  <a:cubicBezTo>
                    <a:pt x="994293" y="580049"/>
                    <a:pt x="997836" y="540941"/>
                    <a:pt x="1005840" y="502920"/>
                  </a:cubicBezTo>
                  <a:cubicBezTo>
                    <a:pt x="1007997" y="492672"/>
                    <a:pt x="1010920" y="482600"/>
                    <a:pt x="1013460" y="472440"/>
                  </a:cubicBezTo>
                  <a:cubicBezTo>
                    <a:pt x="1008380" y="449580"/>
                    <a:pt x="1005625" y="426076"/>
                    <a:pt x="998220" y="403860"/>
                  </a:cubicBezTo>
                  <a:cubicBezTo>
                    <a:pt x="995324" y="395172"/>
                    <a:pt x="985390" y="389835"/>
                    <a:pt x="982980" y="381000"/>
                  </a:cubicBezTo>
                  <a:cubicBezTo>
                    <a:pt x="977592" y="361243"/>
                    <a:pt x="977900" y="340360"/>
                    <a:pt x="975360" y="320040"/>
                  </a:cubicBezTo>
                  <a:cubicBezTo>
                    <a:pt x="977900" y="289560"/>
                    <a:pt x="979602" y="258999"/>
                    <a:pt x="982980" y="228600"/>
                  </a:cubicBezTo>
                  <a:cubicBezTo>
                    <a:pt x="984686" y="213244"/>
                    <a:pt x="991457" y="198306"/>
                    <a:pt x="990600" y="182880"/>
                  </a:cubicBezTo>
                  <a:cubicBezTo>
                    <a:pt x="988886" y="152027"/>
                    <a:pt x="978435" y="122187"/>
                    <a:pt x="975360" y="91440"/>
                  </a:cubicBezTo>
                  <a:cubicBezTo>
                    <a:pt x="972820" y="66040"/>
                    <a:pt x="982754" y="35884"/>
                    <a:pt x="967740" y="15240"/>
                  </a:cubicBezTo>
                  <a:cubicBezTo>
                    <a:pt x="957176" y="715"/>
                    <a:pt x="932071" y="10833"/>
                    <a:pt x="914400" y="7620"/>
                  </a:cubicBezTo>
                  <a:cubicBezTo>
                    <a:pt x="904096" y="5747"/>
                    <a:pt x="894080" y="2540"/>
                    <a:pt x="883920" y="0"/>
                  </a:cubicBezTo>
                  <a:cubicBezTo>
                    <a:pt x="858520" y="2540"/>
                    <a:pt x="832593" y="1880"/>
                    <a:pt x="807720" y="7620"/>
                  </a:cubicBezTo>
                  <a:cubicBezTo>
                    <a:pt x="772716" y="15698"/>
                    <a:pt x="781975" y="19975"/>
                    <a:pt x="792480" y="304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4D8BA05-4FE9-7347-399B-892D3AF719E1}"/>
                </a:ext>
              </a:extLst>
            </p:cNvPr>
            <p:cNvSpPr txBox="1"/>
            <p:nvPr/>
          </p:nvSpPr>
          <p:spPr>
            <a:xfrm rot="17594793">
              <a:off x="6153947" y="3565020"/>
              <a:ext cx="1289777" cy="646331"/>
            </a:xfrm>
            <a:prstGeom prst="rect">
              <a:avLst/>
            </a:prstGeom>
            <a:noFill/>
          </p:spPr>
          <p:txBody>
            <a:bodyPr wrap="none" rtlCol="0">
              <a:spAutoFit/>
            </a:bodyPr>
            <a:lstStyle/>
            <a:p>
              <a:r>
                <a:rPr lang="en-US" dirty="0"/>
                <a:t>Judean</a:t>
              </a:r>
            </a:p>
            <a:p>
              <a:r>
                <a:rPr lang="en-US" dirty="0"/>
                <a:t>Hill Country</a:t>
              </a:r>
            </a:p>
          </p:txBody>
        </p:sp>
        <p:sp>
          <p:nvSpPr>
            <p:cNvPr id="42" name="TextBox 41">
              <a:extLst>
                <a:ext uri="{FF2B5EF4-FFF2-40B4-BE49-F238E27FC236}">
                  <a16:creationId xmlns:a16="http://schemas.microsoft.com/office/drawing/2014/main" id="{C86B1E2C-8AE9-A33C-37D6-5F09A2DC5CBA}"/>
                </a:ext>
              </a:extLst>
            </p:cNvPr>
            <p:cNvSpPr txBox="1"/>
            <p:nvPr/>
          </p:nvSpPr>
          <p:spPr>
            <a:xfrm rot="17594793">
              <a:off x="6562943" y="4184604"/>
              <a:ext cx="1229824" cy="369332"/>
            </a:xfrm>
            <a:prstGeom prst="rect">
              <a:avLst/>
            </a:prstGeom>
            <a:noFill/>
          </p:spPr>
          <p:txBody>
            <a:bodyPr wrap="none" rtlCol="0">
              <a:spAutoFit/>
            </a:bodyPr>
            <a:lstStyle/>
            <a:p>
              <a:r>
                <a:rPr lang="en-US" dirty="0"/>
                <a:t>Wilderness</a:t>
              </a:r>
            </a:p>
          </p:txBody>
        </p:sp>
        <p:sp>
          <p:nvSpPr>
            <p:cNvPr id="44" name="Freeform: Shape 43">
              <a:extLst>
                <a:ext uri="{FF2B5EF4-FFF2-40B4-BE49-F238E27FC236}">
                  <a16:creationId xmlns:a16="http://schemas.microsoft.com/office/drawing/2014/main" id="{29EE3FFB-F43E-E175-38A4-C4D0498491BE}"/>
                </a:ext>
              </a:extLst>
            </p:cNvPr>
            <p:cNvSpPr/>
            <p:nvPr/>
          </p:nvSpPr>
          <p:spPr>
            <a:xfrm>
              <a:off x="5516173" y="4366260"/>
              <a:ext cx="1357067" cy="723900"/>
            </a:xfrm>
            <a:custGeom>
              <a:avLst/>
              <a:gdLst>
                <a:gd name="connsiteX0" fmla="*/ 793187 w 1357067"/>
                <a:gd name="connsiteY0" fmla="*/ 259080 h 723900"/>
                <a:gd name="connsiteX1" fmla="*/ 785567 w 1357067"/>
                <a:gd name="connsiteY1" fmla="*/ 220980 h 723900"/>
                <a:gd name="connsiteX2" fmla="*/ 785567 w 1357067"/>
                <a:gd name="connsiteY2" fmla="*/ 60960 h 723900"/>
                <a:gd name="connsiteX3" fmla="*/ 755087 w 1357067"/>
                <a:gd name="connsiteY3" fmla="*/ 53340 h 723900"/>
                <a:gd name="connsiteX4" fmla="*/ 716987 w 1357067"/>
                <a:gd name="connsiteY4" fmla="*/ 38100 h 723900"/>
                <a:gd name="connsiteX5" fmla="*/ 648407 w 1357067"/>
                <a:gd name="connsiteY5" fmla="*/ 22860 h 723900"/>
                <a:gd name="connsiteX6" fmla="*/ 610307 w 1357067"/>
                <a:gd name="connsiteY6" fmla="*/ 7620 h 723900"/>
                <a:gd name="connsiteX7" fmla="*/ 518867 w 1357067"/>
                <a:gd name="connsiteY7" fmla="*/ 0 h 723900"/>
                <a:gd name="connsiteX8" fmla="*/ 328367 w 1357067"/>
                <a:gd name="connsiteY8" fmla="*/ 7620 h 723900"/>
                <a:gd name="connsiteX9" fmla="*/ 259787 w 1357067"/>
                <a:gd name="connsiteY9" fmla="*/ 22860 h 723900"/>
                <a:gd name="connsiteX10" fmla="*/ 191207 w 1357067"/>
                <a:gd name="connsiteY10" fmla="*/ 60960 h 723900"/>
                <a:gd name="connsiteX11" fmla="*/ 137867 w 1357067"/>
                <a:gd name="connsiteY11" fmla="*/ 91440 h 723900"/>
                <a:gd name="connsiteX12" fmla="*/ 76907 w 1357067"/>
                <a:gd name="connsiteY12" fmla="*/ 167640 h 723900"/>
                <a:gd name="connsiteX13" fmla="*/ 15947 w 1357067"/>
                <a:gd name="connsiteY13" fmla="*/ 259080 h 723900"/>
                <a:gd name="connsiteX14" fmla="*/ 707 w 1357067"/>
                <a:gd name="connsiteY14" fmla="*/ 320040 h 723900"/>
                <a:gd name="connsiteX15" fmla="*/ 15947 w 1357067"/>
                <a:gd name="connsiteY15" fmla="*/ 487680 h 723900"/>
                <a:gd name="connsiteX16" fmla="*/ 38807 w 1357067"/>
                <a:gd name="connsiteY16" fmla="*/ 586740 h 723900"/>
                <a:gd name="connsiteX17" fmla="*/ 130247 w 1357067"/>
                <a:gd name="connsiteY17" fmla="*/ 685800 h 723900"/>
                <a:gd name="connsiteX18" fmla="*/ 153107 w 1357067"/>
                <a:gd name="connsiteY18" fmla="*/ 701040 h 723900"/>
                <a:gd name="connsiteX19" fmla="*/ 214067 w 1357067"/>
                <a:gd name="connsiteY19" fmla="*/ 723900 h 723900"/>
                <a:gd name="connsiteX20" fmla="*/ 442667 w 1357067"/>
                <a:gd name="connsiteY20" fmla="*/ 701040 h 723900"/>
                <a:gd name="connsiteX21" fmla="*/ 526487 w 1357067"/>
                <a:gd name="connsiteY21" fmla="*/ 647700 h 723900"/>
                <a:gd name="connsiteX22" fmla="*/ 534107 w 1357067"/>
                <a:gd name="connsiteY22" fmla="*/ 624840 h 723900"/>
                <a:gd name="connsiteX23" fmla="*/ 595067 w 1357067"/>
                <a:gd name="connsiteY23" fmla="*/ 586740 h 723900"/>
                <a:gd name="connsiteX24" fmla="*/ 625547 w 1357067"/>
                <a:gd name="connsiteY24" fmla="*/ 541020 h 723900"/>
                <a:gd name="connsiteX25" fmla="*/ 656027 w 1357067"/>
                <a:gd name="connsiteY25" fmla="*/ 525780 h 723900"/>
                <a:gd name="connsiteX26" fmla="*/ 747467 w 1357067"/>
                <a:gd name="connsiteY26" fmla="*/ 403860 h 723900"/>
                <a:gd name="connsiteX27" fmla="*/ 854147 w 1357067"/>
                <a:gd name="connsiteY27" fmla="*/ 419100 h 723900"/>
                <a:gd name="connsiteX28" fmla="*/ 884627 w 1357067"/>
                <a:gd name="connsiteY28" fmla="*/ 441960 h 723900"/>
                <a:gd name="connsiteX29" fmla="*/ 953207 w 1357067"/>
                <a:gd name="connsiteY29" fmla="*/ 502920 h 723900"/>
                <a:gd name="connsiteX30" fmla="*/ 968447 w 1357067"/>
                <a:gd name="connsiteY30" fmla="*/ 525780 h 723900"/>
                <a:gd name="connsiteX31" fmla="*/ 998927 w 1357067"/>
                <a:gd name="connsiteY31" fmla="*/ 541020 h 723900"/>
                <a:gd name="connsiteX32" fmla="*/ 1059887 w 1357067"/>
                <a:gd name="connsiteY32" fmla="*/ 579120 h 723900"/>
                <a:gd name="connsiteX33" fmla="*/ 1197047 w 1357067"/>
                <a:gd name="connsiteY33" fmla="*/ 632460 h 723900"/>
                <a:gd name="connsiteX34" fmla="*/ 1219907 w 1357067"/>
                <a:gd name="connsiteY34" fmla="*/ 647700 h 723900"/>
                <a:gd name="connsiteX35" fmla="*/ 1288487 w 1357067"/>
                <a:gd name="connsiteY35" fmla="*/ 525780 h 723900"/>
                <a:gd name="connsiteX36" fmla="*/ 1326587 w 1357067"/>
                <a:gd name="connsiteY36" fmla="*/ 502920 h 723900"/>
                <a:gd name="connsiteX37" fmla="*/ 1334207 w 1357067"/>
                <a:gd name="connsiteY37" fmla="*/ 480060 h 723900"/>
                <a:gd name="connsiteX38" fmla="*/ 1357067 w 1357067"/>
                <a:gd name="connsiteY38" fmla="*/ 441960 h 723900"/>
                <a:gd name="connsiteX39" fmla="*/ 1334207 w 1357067"/>
                <a:gd name="connsiteY39" fmla="*/ 312420 h 723900"/>
                <a:gd name="connsiteX40" fmla="*/ 1318967 w 1357067"/>
                <a:gd name="connsiteY40" fmla="*/ 259080 h 723900"/>
                <a:gd name="connsiteX41" fmla="*/ 1280867 w 1357067"/>
                <a:gd name="connsiteY41" fmla="*/ 228600 h 723900"/>
                <a:gd name="connsiteX42" fmla="*/ 1227527 w 1357067"/>
                <a:gd name="connsiteY42" fmla="*/ 160020 h 723900"/>
                <a:gd name="connsiteX43" fmla="*/ 1189427 w 1357067"/>
                <a:gd name="connsiteY43" fmla="*/ 152400 h 723900"/>
                <a:gd name="connsiteX44" fmla="*/ 1136087 w 1357067"/>
                <a:gd name="connsiteY44" fmla="*/ 137160 h 723900"/>
                <a:gd name="connsiteX45" fmla="*/ 968447 w 1357067"/>
                <a:gd name="connsiteY45" fmla="*/ 182880 h 723900"/>
                <a:gd name="connsiteX46" fmla="*/ 907487 w 1357067"/>
                <a:gd name="connsiteY46" fmla="*/ 213360 h 723900"/>
                <a:gd name="connsiteX47" fmla="*/ 884627 w 1357067"/>
                <a:gd name="connsiteY47" fmla="*/ 251460 h 723900"/>
                <a:gd name="connsiteX48" fmla="*/ 838907 w 1357067"/>
                <a:gd name="connsiteY48" fmla="*/ 266700 h 723900"/>
                <a:gd name="connsiteX49" fmla="*/ 808427 w 1357067"/>
                <a:gd name="connsiteY49" fmla="*/ 281940 h 723900"/>
                <a:gd name="connsiteX50" fmla="*/ 770327 w 1357067"/>
                <a:gd name="connsiteY50" fmla="*/ 266700 h 723900"/>
                <a:gd name="connsiteX51" fmla="*/ 755087 w 1357067"/>
                <a:gd name="connsiteY51" fmla="*/ 205740 h 723900"/>
                <a:gd name="connsiteX52" fmla="*/ 777947 w 1357067"/>
                <a:gd name="connsiteY52" fmla="*/ 152400 h 723900"/>
                <a:gd name="connsiteX53" fmla="*/ 785567 w 1357067"/>
                <a:gd name="connsiteY53" fmla="*/ 121920 h 723900"/>
                <a:gd name="connsiteX54" fmla="*/ 800807 w 1357067"/>
                <a:gd name="connsiteY54" fmla="*/ 1143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57067" h="723900">
                  <a:moveTo>
                    <a:pt x="793187" y="259080"/>
                  </a:moveTo>
                  <a:cubicBezTo>
                    <a:pt x="790647" y="246380"/>
                    <a:pt x="785567" y="233932"/>
                    <a:pt x="785567" y="220980"/>
                  </a:cubicBezTo>
                  <a:cubicBezTo>
                    <a:pt x="785567" y="179145"/>
                    <a:pt x="805015" y="103745"/>
                    <a:pt x="785567" y="60960"/>
                  </a:cubicBezTo>
                  <a:cubicBezTo>
                    <a:pt x="781233" y="51426"/>
                    <a:pt x="765022" y="56652"/>
                    <a:pt x="755087" y="53340"/>
                  </a:cubicBezTo>
                  <a:cubicBezTo>
                    <a:pt x="742111" y="49015"/>
                    <a:pt x="730139" y="41858"/>
                    <a:pt x="716987" y="38100"/>
                  </a:cubicBezTo>
                  <a:cubicBezTo>
                    <a:pt x="694470" y="31667"/>
                    <a:pt x="670924" y="29293"/>
                    <a:pt x="648407" y="22860"/>
                  </a:cubicBezTo>
                  <a:cubicBezTo>
                    <a:pt x="635255" y="19102"/>
                    <a:pt x="623777" y="9997"/>
                    <a:pt x="610307" y="7620"/>
                  </a:cubicBezTo>
                  <a:cubicBezTo>
                    <a:pt x="580187" y="2305"/>
                    <a:pt x="549347" y="2540"/>
                    <a:pt x="518867" y="0"/>
                  </a:cubicBezTo>
                  <a:cubicBezTo>
                    <a:pt x="455367" y="2540"/>
                    <a:pt x="391777" y="3393"/>
                    <a:pt x="328367" y="7620"/>
                  </a:cubicBezTo>
                  <a:cubicBezTo>
                    <a:pt x="315175" y="8499"/>
                    <a:pt x="274387" y="19210"/>
                    <a:pt x="259787" y="22860"/>
                  </a:cubicBezTo>
                  <a:cubicBezTo>
                    <a:pt x="214057" y="53347"/>
                    <a:pt x="261292" y="23222"/>
                    <a:pt x="191207" y="60960"/>
                  </a:cubicBezTo>
                  <a:cubicBezTo>
                    <a:pt x="173177" y="70669"/>
                    <a:pt x="155647" y="81280"/>
                    <a:pt x="137867" y="91440"/>
                  </a:cubicBezTo>
                  <a:cubicBezTo>
                    <a:pt x="101656" y="163861"/>
                    <a:pt x="152160" y="70886"/>
                    <a:pt x="76907" y="167640"/>
                  </a:cubicBezTo>
                  <a:cubicBezTo>
                    <a:pt x="54417" y="196556"/>
                    <a:pt x="15947" y="259080"/>
                    <a:pt x="15947" y="259080"/>
                  </a:cubicBezTo>
                  <a:cubicBezTo>
                    <a:pt x="10867" y="279400"/>
                    <a:pt x="1579" y="299113"/>
                    <a:pt x="707" y="320040"/>
                  </a:cubicBezTo>
                  <a:cubicBezTo>
                    <a:pt x="-2585" y="399050"/>
                    <a:pt x="6139" y="423927"/>
                    <a:pt x="15947" y="487680"/>
                  </a:cubicBezTo>
                  <a:cubicBezTo>
                    <a:pt x="19329" y="509664"/>
                    <a:pt x="23710" y="566251"/>
                    <a:pt x="38807" y="586740"/>
                  </a:cubicBezTo>
                  <a:cubicBezTo>
                    <a:pt x="65464" y="622917"/>
                    <a:pt x="98472" y="654025"/>
                    <a:pt x="130247" y="685800"/>
                  </a:cubicBezTo>
                  <a:cubicBezTo>
                    <a:pt x="136723" y="692276"/>
                    <a:pt x="144770" y="697250"/>
                    <a:pt x="153107" y="701040"/>
                  </a:cubicBezTo>
                  <a:cubicBezTo>
                    <a:pt x="172864" y="710020"/>
                    <a:pt x="193747" y="716280"/>
                    <a:pt x="214067" y="723900"/>
                  </a:cubicBezTo>
                  <a:cubicBezTo>
                    <a:pt x="417477" y="707627"/>
                    <a:pt x="342101" y="721153"/>
                    <a:pt x="442667" y="701040"/>
                  </a:cubicBezTo>
                  <a:cubicBezTo>
                    <a:pt x="470607" y="683260"/>
                    <a:pt x="516014" y="679118"/>
                    <a:pt x="526487" y="647700"/>
                  </a:cubicBezTo>
                  <a:cubicBezTo>
                    <a:pt x="529027" y="640080"/>
                    <a:pt x="528965" y="631010"/>
                    <a:pt x="534107" y="624840"/>
                  </a:cubicBezTo>
                  <a:cubicBezTo>
                    <a:pt x="548238" y="607883"/>
                    <a:pt x="575979" y="596284"/>
                    <a:pt x="595067" y="586740"/>
                  </a:cubicBezTo>
                  <a:cubicBezTo>
                    <a:pt x="605227" y="571500"/>
                    <a:pt x="612595" y="553972"/>
                    <a:pt x="625547" y="541020"/>
                  </a:cubicBezTo>
                  <a:cubicBezTo>
                    <a:pt x="633579" y="532988"/>
                    <a:pt x="650183" y="535520"/>
                    <a:pt x="656027" y="525780"/>
                  </a:cubicBezTo>
                  <a:cubicBezTo>
                    <a:pt x="735027" y="394113"/>
                    <a:pt x="643043" y="448613"/>
                    <a:pt x="747467" y="403860"/>
                  </a:cubicBezTo>
                  <a:cubicBezTo>
                    <a:pt x="783027" y="408940"/>
                    <a:pt x="819536" y="409486"/>
                    <a:pt x="854147" y="419100"/>
                  </a:cubicBezTo>
                  <a:cubicBezTo>
                    <a:pt x="866384" y="422499"/>
                    <a:pt x="874932" y="433757"/>
                    <a:pt x="884627" y="441960"/>
                  </a:cubicBezTo>
                  <a:cubicBezTo>
                    <a:pt x="907976" y="461717"/>
                    <a:pt x="931580" y="481293"/>
                    <a:pt x="953207" y="502920"/>
                  </a:cubicBezTo>
                  <a:cubicBezTo>
                    <a:pt x="959683" y="509396"/>
                    <a:pt x="961412" y="519917"/>
                    <a:pt x="968447" y="525780"/>
                  </a:cubicBezTo>
                  <a:cubicBezTo>
                    <a:pt x="977173" y="533052"/>
                    <a:pt x="989115" y="535296"/>
                    <a:pt x="998927" y="541020"/>
                  </a:cubicBezTo>
                  <a:cubicBezTo>
                    <a:pt x="1019625" y="553094"/>
                    <a:pt x="1038744" y="567844"/>
                    <a:pt x="1059887" y="579120"/>
                  </a:cubicBezTo>
                  <a:cubicBezTo>
                    <a:pt x="1101023" y="601059"/>
                    <a:pt x="1155801" y="614783"/>
                    <a:pt x="1197047" y="632460"/>
                  </a:cubicBezTo>
                  <a:cubicBezTo>
                    <a:pt x="1205465" y="636068"/>
                    <a:pt x="1212287" y="642620"/>
                    <a:pt x="1219907" y="647700"/>
                  </a:cubicBezTo>
                  <a:cubicBezTo>
                    <a:pt x="1223964" y="639585"/>
                    <a:pt x="1262824" y="548235"/>
                    <a:pt x="1288487" y="525780"/>
                  </a:cubicBezTo>
                  <a:cubicBezTo>
                    <a:pt x="1299633" y="516027"/>
                    <a:pt x="1313887" y="510540"/>
                    <a:pt x="1326587" y="502920"/>
                  </a:cubicBezTo>
                  <a:cubicBezTo>
                    <a:pt x="1329127" y="495300"/>
                    <a:pt x="1330615" y="487244"/>
                    <a:pt x="1334207" y="480060"/>
                  </a:cubicBezTo>
                  <a:cubicBezTo>
                    <a:pt x="1340831" y="466813"/>
                    <a:pt x="1357067" y="456771"/>
                    <a:pt x="1357067" y="441960"/>
                  </a:cubicBezTo>
                  <a:cubicBezTo>
                    <a:pt x="1357067" y="398113"/>
                    <a:pt x="1342411" y="355493"/>
                    <a:pt x="1334207" y="312420"/>
                  </a:cubicBezTo>
                  <a:cubicBezTo>
                    <a:pt x="1333967" y="311162"/>
                    <a:pt x="1322744" y="263487"/>
                    <a:pt x="1318967" y="259080"/>
                  </a:cubicBezTo>
                  <a:cubicBezTo>
                    <a:pt x="1308383" y="246731"/>
                    <a:pt x="1293567" y="238760"/>
                    <a:pt x="1280867" y="228600"/>
                  </a:cubicBezTo>
                  <a:cubicBezTo>
                    <a:pt x="1265931" y="198728"/>
                    <a:pt x="1260479" y="179791"/>
                    <a:pt x="1227527" y="160020"/>
                  </a:cubicBezTo>
                  <a:cubicBezTo>
                    <a:pt x="1216421" y="153357"/>
                    <a:pt x="1201992" y="155541"/>
                    <a:pt x="1189427" y="152400"/>
                  </a:cubicBezTo>
                  <a:cubicBezTo>
                    <a:pt x="1171488" y="147915"/>
                    <a:pt x="1153867" y="142240"/>
                    <a:pt x="1136087" y="137160"/>
                  </a:cubicBezTo>
                  <a:cubicBezTo>
                    <a:pt x="1117438" y="141822"/>
                    <a:pt x="1008329" y="165788"/>
                    <a:pt x="968447" y="182880"/>
                  </a:cubicBezTo>
                  <a:cubicBezTo>
                    <a:pt x="947565" y="191829"/>
                    <a:pt x="907487" y="213360"/>
                    <a:pt x="907487" y="213360"/>
                  </a:cubicBezTo>
                  <a:cubicBezTo>
                    <a:pt x="899867" y="226060"/>
                    <a:pt x="896318" y="242367"/>
                    <a:pt x="884627" y="251460"/>
                  </a:cubicBezTo>
                  <a:cubicBezTo>
                    <a:pt x="871947" y="261323"/>
                    <a:pt x="853822" y="260734"/>
                    <a:pt x="838907" y="266700"/>
                  </a:cubicBezTo>
                  <a:cubicBezTo>
                    <a:pt x="828360" y="270919"/>
                    <a:pt x="818587" y="276860"/>
                    <a:pt x="808427" y="281940"/>
                  </a:cubicBezTo>
                  <a:cubicBezTo>
                    <a:pt x="795727" y="276860"/>
                    <a:pt x="778171" y="277906"/>
                    <a:pt x="770327" y="266700"/>
                  </a:cubicBezTo>
                  <a:cubicBezTo>
                    <a:pt x="758316" y="249541"/>
                    <a:pt x="755087" y="205740"/>
                    <a:pt x="755087" y="205740"/>
                  </a:cubicBezTo>
                  <a:cubicBezTo>
                    <a:pt x="762707" y="187960"/>
                    <a:pt x="771336" y="170579"/>
                    <a:pt x="777947" y="152400"/>
                  </a:cubicBezTo>
                  <a:cubicBezTo>
                    <a:pt x="781526" y="142558"/>
                    <a:pt x="780179" y="130900"/>
                    <a:pt x="785567" y="121920"/>
                  </a:cubicBezTo>
                  <a:cubicBezTo>
                    <a:pt x="788489" y="117050"/>
                    <a:pt x="795727" y="116840"/>
                    <a:pt x="800807" y="114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BCB3920-8D98-9DA7-43F8-6D62C1A5B48D}"/>
                </a:ext>
              </a:extLst>
            </p:cNvPr>
            <p:cNvSpPr/>
            <p:nvPr/>
          </p:nvSpPr>
          <p:spPr>
            <a:xfrm>
              <a:off x="6797040" y="3358827"/>
              <a:ext cx="473180" cy="1197933"/>
            </a:xfrm>
            <a:custGeom>
              <a:avLst/>
              <a:gdLst>
                <a:gd name="connsiteX0" fmla="*/ 0 w 473180"/>
                <a:gd name="connsiteY0" fmla="*/ 1197933 h 1197933"/>
                <a:gd name="connsiteX1" fmla="*/ 60960 w 473180"/>
                <a:gd name="connsiteY1" fmla="*/ 1060773 h 1197933"/>
                <a:gd name="connsiteX2" fmla="*/ 68580 w 473180"/>
                <a:gd name="connsiteY2" fmla="*/ 1022673 h 1197933"/>
                <a:gd name="connsiteX3" fmla="*/ 91440 w 473180"/>
                <a:gd name="connsiteY3" fmla="*/ 992193 h 1197933"/>
                <a:gd name="connsiteX4" fmla="*/ 121920 w 473180"/>
                <a:gd name="connsiteY4" fmla="*/ 931233 h 1197933"/>
                <a:gd name="connsiteX5" fmla="*/ 144780 w 473180"/>
                <a:gd name="connsiteY5" fmla="*/ 870273 h 1197933"/>
                <a:gd name="connsiteX6" fmla="*/ 152400 w 473180"/>
                <a:gd name="connsiteY6" fmla="*/ 832173 h 1197933"/>
                <a:gd name="connsiteX7" fmla="*/ 182880 w 473180"/>
                <a:gd name="connsiteY7" fmla="*/ 801693 h 1197933"/>
                <a:gd name="connsiteX8" fmla="*/ 205740 w 473180"/>
                <a:gd name="connsiteY8" fmla="*/ 733113 h 1197933"/>
                <a:gd name="connsiteX9" fmla="*/ 251460 w 473180"/>
                <a:gd name="connsiteY9" fmla="*/ 611193 h 1197933"/>
                <a:gd name="connsiteX10" fmla="*/ 312420 w 473180"/>
                <a:gd name="connsiteY10" fmla="*/ 496893 h 1197933"/>
                <a:gd name="connsiteX11" fmla="*/ 327660 w 473180"/>
                <a:gd name="connsiteY11" fmla="*/ 466413 h 1197933"/>
                <a:gd name="connsiteX12" fmla="*/ 350520 w 473180"/>
                <a:gd name="connsiteY12" fmla="*/ 435933 h 1197933"/>
                <a:gd name="connsiteX13" fmla="*/ 381000 w 473180"/>
                <a:gd name="connsiteY13" fmla="*/ 390213 h 1197933"/>
                <a:gd name="connsiteX14" fmla="*/ 449580 w 473180"/>
                <a:gd name="connsiteY14" fmla="*/ 275913 h 1197933"/>
                <a:gd name="connsiteX15" fmla="*/ 464820 w 473180"/>
                <a:gd name="connsiteY15" fmla="*/ 199713 h 1197933"/>
                <a:gd name="connsiteX16" fmla="*/ 472440 w 473180"/>
                <a:gd name="connsiteY16" fmla="*/ 169233 h 1197933"/>
                <a:gd name="connsiteX17" fmla="*/ 365760 w 473180"/>
                <a:gd name="connsiteY17" fmla="*/ 54933 h 1197933"/>
                <a:gd name="connsiteX18" fmla="*/ 320040 w 473180"/>
                <a:gd name="connsiteY18" fmla="*/ 47313 h 1197933"/>
                <a:gd name="connsiteX19" fmla="*/ 281940 w 473180"/>
                <a:gd name="connsiteY19" fmla="*/ 32073 h 1197933"/>
                <a:gd name="connsiteX20" fmla="*/ 259080 w 473180"/>
                <a:gd name="connsiteY20" fmla="*/ 1593 h 1197933"/>
                <a:gd name="connsiteX21" fmla="*/ 190500 w 473180"/>
                <a:gd name="connsiteY21" fmla="*/ 9213 h 1197933"/>
                <a:gd name="connsiteX22" fmla="*/ 152400 w 473180"/>
                <a:gd name="connsiteY22" fmla="*/ 24453 h 1197933"/>
                <a:gd name="connsiteX23" fmla="*/ 114300 w 473180"/>
                <a:gd name="connsiteY23" fmla="*/ 32073 h 1197933"/>
                <a:gd name="connsiteX24" fmla="*/ 83820 w 473180"/>
                <a:gd name="connsiteY24" fmla="*/ 39693 h 1197933"/>
                <a:gd name="connsiteX25" fmla="*/ 15240 w 473180"/>
                <a:gd name="connsiteY25" fmla="*/ 32073 h 11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3180" h="1197933">
                  <a:moveTo>
                    <a:pt x="0" y="1197933"/>
                  </a:moveTo>
                  <a:cubicBezTo>
                    <a:pt x="44721" y="1063771"/>
                    <a:pt x="-31622" y="1285616"/>
                    <a:pt x="60960" y="1060773"/>
                  </a:cubicBezTo>
                  <a:cubicBezTo>
                    <a:pt x="65891" y="1048797"/>
                    <a:pt x="63320" y="1034508"/>
                    <a:pt x="68580" y="1022673"/>
                  </a:cubicBezTo>
                  <a:cubicBezTo>
                    <a:pt x="73738" y="1011068"/>
                    <a:pt x="85041" y="1003163"/>
                    <a:pt x="91440" y="992193"/>
                  </a:cubicBezTo>
                  <a:cubicBezTo>
                    <a:pt x="102887" y="972569"/>
                    <a:pt x="112814" y="952047"/>
                    <a:pt x="121920" y="931233"/>
                  </a:cubicBezTo>
                  <a:cubicBezTo>
                    <a:pt x="130618" y="911351"/>
                    <a:pt x="138398" y="891015"/>
                    <a:pt x="144780" y="870273"/>
                  </a:cubicBezTo>
                  <a:cubicBezTo>
                    <a:pt x="148589" y="857894"/>
                    <a:pt x="146110" y="843495"/>
                    <a:pt x="152400" y="832173"/>
                  </a:cubicBezTo>
                  <a:cubicBezTo>
                    <a:pt x="159378" y="819613"/>
                    <a:pt x="172720" y="811853"/>
                    <a:pt x="182880" y="801693"/>
                  </a:cubicBezTo>
                  <a:cubicBezTo>
                    <a:pt x="196747" y="746226"/>
                    <a:pt x="182785" y="796240"/>
                    <a:pt x="205740" y="733113"/>
                  </a:cubicBezTo>
                  <a:cubicBezTo>
                    <a:pt x="229684" y="667268"/>
                    <a:pt x="214924" y="692383"/>
                    <a:pt x="251460" y="611193"/>
                  </a:cubicBezTo>
                  <a:cubicBezTo>
                    <a:pt x="295333" y="513697"/>
                    <a:pt x="275393" y="563542"/>
                    <a:pt x="312420" y="496893"/>
                  </a:cubicBezTo>
                  <a:cubicBezTo>
                    <a:pt x="317937" y="486963"/>
                    <a:pt x="321640" y="476046"/>
                    <a:pt x="327660" y="466413"/>
                  </a:cubicBezTo>
                  <a:cubicBezTo>
                    <a:pt x="334391" y="455643"/>
                    <a:pt x="343237" y="446337"/>
                    <a:pt x="350520" y="435933"/>
                  </a:cubicBezTo>
                  <a:cubicBezTo>
                    <a:pt x="361024" y="420928"/>
                    <a:pt x="371576" y="405919"/>
                    <a:pt x="381000" y="390213"/>
                  </a:cubicBezTo>
                  <a:lnTo>
                    <a:pt x="449580" y="275913"/>
                  </a:lnTo>
                  <a:cubicBezTo>
                    <a:pt x="454660" y="250513"/>
                    <a:pt x="459393" y="225041"/>
                    <a:pt x="464820" y="199713"/>
                  </a:cubicBezTo>
                  <a:cubicBezTo>
                    <a:pt x="467014" y="189473"/>
                    <a:pt x="475752" y="179168"/>
                    <a:pt x="472440" y="169233"/>
                  </a:cubicBezTo>
                  <a:cubicBezTo>
                    <a:pt x="447598" y="94707"/>
                    <a:pt x="432517" y="78775"/>
                    <a:pt x="365760" y="54933"/>
                  </a:cubicBezTo>
                  <a:cubicBezTo>
                    <a:pt x="351210" y="49737"/>
                    <a:pt x="335280" y="49853"/>
                    <a:pt x="320040" y="47313"/>
                  </a:cubicBezTo>
                  <a:cubicBezTo>
                    <a:pt x="307340" y="42233"/>
                    <a:pt x="292883" y="40280"/>
                    <a:pt x="281940" y="32073"/>
                  </a:cubicBezTo>
                  <a:cubicBezTo>
                    <a:pt x="271780" y="24453"/>
                    <a:pt x="271401" y="4673"/>
                    <a:pt x="259080" y="1593"/>
                  </a:cubicBezTo>
                  <a:cubicBezTo>
                    <a:pt x="236766" y="-3985"/>
                    <a:pt x="213360" y="6673"/>
                    <a:pt x="190500" y="9213"/>
                  </a:cubicBezTo>
                  <a:cubicBezTo>
                    <a:pt x="177800" y="14293"/>
                    <a:pt x="165501" y="20523"/>
                    <a:pt x="152400" y="24453"/>
                  </a:cubicBezTo>
                  <a:cubicBezTo>
                    <a:pt x="139995" y="28175"/>
                    <a:pt x="126943" y="29263"/>
                    <a:pt x="114300" y="32073"/>
                  </a:cubicBezTo>
                  <a:cubicBezTo>
                    <a:pt x="104077" y="34345"/>
                    <a:pt x="93980" y="37153"/>
                    <a:pt x="83820" y="39693"/>
                  </a:cubicBezTo>
                  <a:cubicBezTo>
                    <a:pt x="20340" y="31758"/>
                    <a:pt x="43338" y="32073"/>
                    <a:pt x="15240" y="3207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3CE33A2-0980-BDBF-EE4E-2FF46A43C05A}"/>
                </a:ext>
              </a:extLst>
            </p:cNvPr>
            <p:cNvSpPr/>
            <p:nvPr/>
          </p:nvSpPr>
          <p:spPr>
            <a:xfrm>
              <a:off x="6743700" y="3535680"/>
              <a:ext cx="739140" cy="1729740"/>
            </a:xfrm>
            <a:custGeom>
              <a:avLst/>
              <a:gdLst>
                <a:gd name="connsiteX0" fmla="*/ 510540 w 739140"/>
                <a:gd name="connsiteY0" fmla="*/ 7620 h 1729740"/>
                <a:gd name="connsiteX1" fmla="*/ 548640 w 739140"/>
                <a:gd name="connsiteY1" fmla="*/ 0 h 1729740"/>
                <a:gd name="connsiteX2" fmla="*/ 571500 w 739140"/>
                <a:gd name="connsiteY2" fmla="*/ 7620 h 1729740"/>
                <a:gd name="connsiteX3" fmla="*/ 601980 w 739140"/>
                <a:gd name="connsiteY3" fmla="*/ 15240 h 1729740"/>
                <a:gd name="connsiteX4" fmla="*/ 617220 w 739140"/>
                <a:gd name="connsiteY4" fmla="*/ 38100 h 1729740"/>
                <a:gd name="connsiteX5" fmla="*/ 701040 w 739140"/>
                <a:gd name="connsiteY5" fmla="*/ 68580 h 1729740"/>
                <a:gd name="connsiteX6" fmla="*/ 723900 w 739140"/>
                <a:gd name="connsiteY6" fmla="*/ 91440 h 1729740"/>
                <a:gd name="connsiteX7" fmla="*/ 739140 w 739140"/>
                <a:gd name="connsiteY7" fmla="*/ 144780 h 1729740"/>
                <a:gd name="connsiteX8" fmla="*/ 708660 w 739140"/>
                <a:gd name="connsiteY8" fmla="*/ 304800 h 1729740"/>
                <a:gd name="connsiteX9" fmla="*/ 693420 w 739140"/>
                <a:gd name="connsiteY9" fmla="*/ 403860 h 1729740"/>
                <a:gd name="connsiteX10" fmla="*/ 685800 w 739140"/>
                <a:gd name="connsiteY10" fmla="*/ 434340 h 1729740"/>
                <a:gd name="connsiteX11" fmla="*/ 670560 w 739140"/>
                <a:gd name="connsiteY11" fmla="*/ 518160 h 1729740"/>
                <a:gd name="connsiteX12" fmla="*/ 640080 w 739140"/>
                <a:gd name="connsiteY12" fmla="*/ 571500 h 1729740"/>
                <a:gd name="connsiteX13" fmla="*/ 723900 w 739140"/>
                <a:gd name="connsiteY13" fmla="*/ 739140 h 1729740"/>
                <a:gd name="connsiteX14" fmla="*/ 685800 w 739140"/>
                <a:gd name="connsiteY14" fmla="*/ 1005840 h 1729740"/>
                <a:gd name="connsiteX15" fmla="*/ 678180 w 739140"/>
                <a:gd name="connsiteY15" fmla="*/ 1066800 h 1729740"/>
                <a:gd name="connsiteX16" fmla="*/ 670560 w 739140"/>
                <a:gd name="connsiteY16" fmla="*/ 1165860 h 1729740"/>
                <a:gd name="connsiteX17" fmla="*/ 662940 w 739140"/>
                <a:gd name="connsiteY17" fmla="*/ 1188720 h 1729740"/>
                <a:gd name="connsiteX18" fmla="*/ 640080 w 739140"/>
                <a:gd name="connsiteY18" fmla="*/ 1219200 h 1729740"/>
                <a:gd name="connsiteX19" fmla="*/ 632460 w 739140"/>
                <a:gd name="connsiteY19" fmla="*/ 1257300 h 1729740"/>
                <a:gd name="connsiteX20" fmla="*/ 609600 w 739140"/>
                <a:gd name="connsiteY20" fmla="*/ 1348740 h 1729740"/>
                <a:gd name="connsiteX21" fmla="*/ 601980 w 739140"/>
                <a:gd name="connsiteY21" fmla="*/ 1394460 h 1729740"/>
                <a:gd name="connsiteX22" fmla="*/ 594360 w 739140"/>
                <a:gd name="connsiteY22" fmla="*/ 1562100 h 1729740"/>
                <a:gd name="connsiteX23" fmla="*/ 525780 w 739140"/>
                <a:gd name="connsiteY23" fmla="*/ 1615440 h 1729740"/>
                <a:gd name="connsiteX24" fmla="*/ 480060 w 739140"/>
                <a:gd name="connsiteY24" fmla="*/ 1668780 h 1729740"/>
                <a:gd name="connsiteX25" fmla="*/ 388620 w 739140"/>
                <a:gd name="connsiteY25" fmla="*/ 1706880 h 1729740"/>
                <a:gd name="connsiteX26" fmla="*/ 320040 w 739140"/>
                <a:gd name="connsiteY26" fmla="*/ 1729740 h 1729740"/>
                <a:gd name="connsiteX27" fmla="*/ 266700 w 739140"/>
                <a:gd name="connsiteY27" fmla="*/ 1722120 h 1729740"/>
                <a:gd name="connsiteX28" fmla="*/ 137160 w 739140"/>
                <a:gd name="connsiteY28" fmla="*/ 1684020 h 1729740"/>
                <a:gd name="connsiteX29" fmla="*/ 83820 w 739140"/>
                <a:gd name="connsiteY29" fmla="*/ 1676400 h 1729740"/>
                <a:gd name="connsiteX30" fmla="*/ 0 w 739140"/>
                <a:gd name="connsiteY30" fmla="*/ 1600200 h 1729740"/>
                <a:gd name="connsiteX31" fmla="*/ 7620 w 739140"/>
                <a:gd name="connsiteY31" fmla="*/ 148590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9140" h="1729740">
                  <a:moveTo>
                    <a:pt x="510540" y="7620"/>
                  </a:moveTo>
                  <a:cubicBezTo>
                    <a:pt x="523240" y="5080"/>
                    <a:pt x="535688" y="0"/>
                    <a:pt x="548640" y="0"/>
                  </a:cubicBezTo>
                  <a:cubicBezTo>
                    <a:pt x="556672" y="0"/>
                    <a:pt x="563777" y="5413"/>
                    <a:pt x="571500" y="7620"/>
                  </a:cubicBezTo>
                  <a:cubicBezTo>
                    <a:pt x="581570" y="10497"/>
                    <a:pt x="591820" y="12700"/>
                    <a:pt x="601980" y="15240"/>
                  </a:cubicBezTo>
                  <a:cubicBezTo>
                    <a:pt x="607060" y="22860"/>
                    <a:pt x="609367" y="33388"/>
                    <a:pt x="617220" y="38100"/>
                  </a:cubicBezTo>
                  <a:cubicBezTo>
                    <a:pt x="627920" y="44520"/>
                    <a:pt x="678977" y="61226"/>
                    <a:pt x="701040" y="68580"/>
                  </a:cubicBezTo>
                  <a:cubicBezTo>
                    <a:pt x="708660" y="76200"/>
                    <a:pt x="717922" y="82474"/>
                    <a:pt x="723900" y="91440"/>
                  </a:cubicBezTo>
                  <a:cubicBezTo>
                    <a:pt x="728273" y="97999"/>
                    <a:pt x="738124" y="140715"/>
                    <a:pt x="739140" y="144780"/>
                  </a:cubicBezTo>
                  <a:cubicBezTo>
                    <a:pt x="720685" y="384693"/>
                    <a:pt x="749158" y="134710"/>
                    <a:pt x="708660" y="304800"/>
                  </a:cubicBezTo>
                  <a:cubicBezTo>
                    <a:pt x="700922" y="337300"/>
                    <a:pt x="699226" y="370960"/>
                    <a:pt x="693420" y="403860"/>
                  </a:cubicBezTo>
                  <a:cubicBezTo>
                    <a:pt x="691600" y="414173"/>
                    <a:pt x="687673" y="424036"/>
                    <a:pt x="685800" y="434340"/>
                  </a:cubicBezTo>
                  <a:cubicBezTo>
                    <a:pt x="683765" y="445532"/>
                    <a:pt x="678416" y="500877"/>
                    <a:pt x="670560" y="518160"/>
                  </a:cubicBezTo>
                  <a:cubicBezTo>
                    <a:pt x="662086" y="536803"/>
                    <a:pt x="650240" y="553720"/>
                    <a:pt x="640080" y="571500"/>
                  </a:cubicBezTo>
                  <a:cubicBezTo>
                    <a:pt x="720021" y="723388"/>
                    <a:pt x="699034" y="664543"/>
                    <a:pt x="723900" y="739140"/>
                  </a:cubicBezTo>
                  <a:cubicBezTo>
                    <a:pt x="704781" y="853852"/>
                    <a:pt x="714899" y="790506"/>
                    <a:pt x="685800" y="1005840"/>
                  </a:cubicBezTo>
                  <a:cubicBezTo>
                    <a:pt x="683058" y="1026134"/>
                    <a:pt x="680122" y="1046414"/>
                    <a:pt x="678180" y="1066800"/>
                  </a:cubicBezTo>
                  <a:cubicBezTo>
                    <a:pt x="675040" y="1099768"/>
                    <a:pt x="674668" y="1132998"/>
                    <a:pt x="670560" y="1165860"/>
                  </a:cubicBezTo>
                  <a:cubicBezTo>
                    <a:pt x="669564" y="1173830"/>
                    <a:pt x="666925" y="1181746"/>
                    <a:pt x="662940" y="1188720"/>
                  </a:cubicBezTo>
                  <a:cubicBezTo>
                    <a:pt x="656639" y="1199747"/>
                    <a:pt x="647700" y="1209040"/>
                    <a:pt x="640080" y="1219200"/>
                  </a:cubicBezTo>
                  <a:cubicBezTo>
                    <a:pt x="637540" y="1231900"/>
                    <a:pt x="635426" y="1244693"/>
                    <a:pt x="632460" y="1257300"/>
                  </a:cubicBezTo>
                  <a:cubicBezTo>
                    <a:pt x="625264" y="1287883"/>
                    <a:pt x="614765" y="1317749"/>
                    <a:pt x="609600" y="1348740"/>
                  </a:cubicBezTo>
                  <a:lnTo>
                    <a:pt x="601980" y="1394460"/>
                  </a:lnTo>
                  <a:cubicBezTo>
                    <a:pt x="599440" y="1450340"/>
                    <a:pt x="612595" y="1509218"/>
                    <a:pt x="594360" y="1562100"/>
                  </a:cubicBezTo>
                  <a:cubicBezTo>
                    <a:pt x="584919" y="1589478"/>
                    <a:pt x="547128" y="1595871"/>
                    <a:pt x="525780" y="1615440"/>
                  </a:cubicBezTo>
                  <a:cubicBezTo>
                    <a:pt x="489053" y="1649107"/>
                    <a:pt x="518181" y="1641551"/>
                    <a:pt x="480060" y="1668780"/>
                  </a:cubicBezTo>
                  <a:cubicBezTo>
                    <a:pt x="462043" y="1681649"/>
                    <a:pt x="399321" y="1703103"/>
                    <a:pt x="388620" y="1706880"/>
                  </a:cubicBezTo>
                  <a:cubicBezTo>
                    <a:pt x="365897" y="1714900"/>
                    <a:pt x="320040" y="1729740"/>
                    <a:pt x="320040" y="1729740"/>
                  </a:cubicBezTo>
                  <a:cubicBezTo>
                    <a:pt x="302260" y="1727200"/>
                    <a:pt x="284371" y="1725333"/>
                    <a:pt x="266700" y="1722120"/>
                  </a:cubicBezTo>
                  <a:cubicBezTo>
                    <a:pt x="230592" y="1715555"/>
                    <a:pt x="154230" y="1686459"/>
                    <a:pt x="137160" y="1684020"/>
                  </a:cubicBezTo>
                  <a:lnTo>
                    <a:pt x="83820" y="1676400"/>
                  </a:lnTo>
                  <a:cubicBezTo>
                    <a:pt x="5789" y="1624379"/>
                    <a:pt x="27527" y="1655254"/>
                    <a:pt x="0" y="1600200"/>
                  </a:cubicBezTo>
                  <a:lnTo>
                    <a:pt x="7620" y="14859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EE02B7C-E8AC-BCE6-A4B1-FAB037E787CA}"/>
                </a:ext>
              </a:extLst>
            </p:cNvPr>
            <p:cNvSpPr txBox="1"/>
            <p:nvPr/>
          </p:nvSpPr>
          <p:spPr>
            <a:xfrm>
              <a:off x="5573318" y="4473877"/>
              <a:ext cx="827599" cy="369332"/>
            </a:xfrm>
            <a:prstGeom prst="rect">
              <a:avLst/>
            </a:prstGeom>
            <a:noFill/>
          </p:spPr>
          <p:txBody>
            <a:bodyPr wrap="none" rtlCol="0">
              <a:spAutoFit/>
            </a:bodyPr>
            <a:lstStyle/>
            <a:p>
              <a:r>
                <a:rPr lang="en-US" dirty="0"/>
                <a:t>Negev </a:t>
              </a:r>
            </a:p>
          </p:txBody>
        </p:sp>
        <p:sp>
          <p:nvSpPr>
            <p:cNvPr id="48" name="Freeform: Shape 47">
              <a:extLst>
                <a:ext uri="{FF2B5EF4-FFF2-40B4-BE49-F238E27FC236}">
                  <a16:creationId xmlns:a16="http://schemas.microsoft.com/office/drawing/2014/main" id="{97D801EC-547A-133B-6A58-4C637FB52757}"/>
                </a:ext>
              </a:extLst>
            </p:cNvPr>
            <p:cNvSpPr/>
            <p:nvPr/>
          </p:nvSpPr>
          <p:spPr>
            <a:xfrm>
              <a:off x="6736485" y="1911983"/>
              <a:ext cx="795431" cy="1623697"/>
            </a:xfrm>
            <a:custGeom>
              <a:avLst/>
              <a:gdLst>
                <a:gd name="connsiteX0" fmla="*/ 0 w 772976"/>
                <a:gd name="connsiteY0" fmla="*/ 465457 h 1623697"/>
                <a:gd name="connsiteX1" fmla="*/ 38100 w 772976"/>
                <a:gd name="connsiteY1" fmla="*/ 442597 h 1623697"/>
                <a:gd name="connsiteX2" fmla="*/ 53340 w 772976"/>
                <a:gd name="connsiteY2" fmla="*/ 412117 h 1623697"/>
                <a:gd name="connsiteX3" fmla="*/ 106680 w 772976"/>
                <a:gd name="connsiteY3" fmla="*/ 366397 h 1623697"/>
                <a:gd name="connsiteX4" fmla="*/ 129540 w 772976"/>
                <a:gd name="connsiteY4" fmla="*/ 343537 h 1623697"/>
                <a:gd name="connsiteX5" fmla="*/ 175260 w 772976"/>
                <a:gd name="connsiteY5" fmla="*/ 320677 h 1623697"/>
                <a:gd name="connsiteX6" fmla="*/ 198120 w 772976"/>
                <a:gd name="connsiteY6" fmla="*/ 297817 h 1623697"/>
                <a:gd name="connsiteX7" fmla="*/ 228600 w 772976"/>
                <a:gd name="connsiteY7" fmla="*/ 274957 h 1623697"/>
                <a:gd name="connsiteX8" fmla="*/ 251460 w 772976"/>
                <a:gd name="connsiteY8" fmla="*/ 252097 h 1623697"/>
                <a:gd name="connsiteX9" fmla="*/ 281940 w 772976"/>
                <a:gd name="connsiteY9" fmla="*/ 244477 h 1623697"/>
                <a:gd name="connsiteX10" fmla="*/ 350520 w 772976"/>
                <a:gd name="connsiteY10" fmla="*/ 221617 h 1623697"/>
                <a:gd name="connsiteX11" fmla="*/ 495300 w 772976"/>
                <a:gd name="connsiteY11" fmla="*/ 175897 h 1623697"/>
                <a:gd name="connsiteX12" fmla="*/ 525780 w 772976"/>
                <a:gd name="connsiteY12" fmla="*/ 191137 h 1623697"/>
                <a:gd name="connsiteX13" fmla="*/ 655320 w 772976"/>
                <a:gd name="connsiteY13" fmla="*/ 145417 h 1623697"/>
                <a:gd name="connsiteX14" fmla="*/ 662940 w 772976"/>
                <a:gd name="connsiteY14" fmla="*/ 122557 h 1623697"/>
                <a:gd name="connsiteX15" fmla="*/ 624840 w 772976"/>
                <a:gd name="connsiteY15" fmla="*/ 31117 h 1623697"/>
                <a:gd name="connsiteX16" fmla="*/ 662940 w 772976"/>
                <a:gd name="connsiteY16" fmla="*/ 53977 h 1623697"/>
                <a:gd name="connsiteX17" fmla="*/ 685800 w 772976"/>
                <a:gd name="connsiteY17" fmla="*/ 76837 h 1623697"/>
                <a:gd name="connsiteX18" fmla="*/ 716280 w 772976"/>
                <a:gd name="connsiteY18" fmla="*/ 175897 h 1623697"/>
                <a:gd name="connsiteX19" fmla="*/ 723900 w 772976"/>
                <a:gd name="connsiteY19" fmla="*/ 213997 h 1623697"/>
                <a:gd name="connsiteX20" fmla="*/ 731520 w 772976"/>
                <a:gd name="connsiteY20" fmla="*/ 244477 h 1623697"/>
                <a:gd name="connsiteX21" fmla="*/ 746760 w 772976"/>
                <a:gd name="connsiteY21" fmla="*/ 313057 h 1623697"/>
                <a:gd name="connsiteX22" fmla="*/ 739140 w 772976"/>
                <a:gd name="connsiteY22" fmla="*/ 290197 h 1623697"/>
                <a:gd name="connsiteX23" fmla="*/ 731520 w 772976"/>
                <a:gd name="connsiteY23" fmla="*/ 328297 h 1623697"/>
                <a:gd name="connsiteX24" fmla="*/ 762000 w 772976"/>
                <a:gd name="connsiteY24" fmla="*/ 442597 h 1623697"/>
                <a:gd name="connsiteX25" fmla="*/ 769620 w 772976"/>
                <a:gd name="connsiteY25" fmla="*/ 556897 h 1623697"/>
                <a:gd name="connsiteX26" fmla="*/ 655320 w 772976"/>
                <a:gd name="connsiteY26" fmla="*/ 838837 h 1623697"/>
                <a:gd name="connsiteX27" fmla="*/ 647700 w 772976"/>
                <a:gd name="connsiteY27" fmla="*/ 930277 h 1623697"/>
                <a:gd name="connsiteX28" fmla="*/ 632460 w 772976"/>
                <a:gd name="connsiteY28" fmla="*/ 953137 h 1623697"/>
                <a:gd name="connsiteX29" fmla="*/ 640080 w 772976"/>
                <a:gd name="connsiteY29" fmla="*/ 1029337 h 1623697"/>
                <a:gd name="connsiteX30" fmla="*/ 594360 w 772976"/>
                <a:gd name="connsiteY30" fmla="*/ 1326517 h 1623697"/>
                <a:gd name="connsiteX31" fmla="*/ 571500 w 772976"/>
                <a:gd name="connsiteY31" fmla="*/ 1402717 h 1623697"/>
                <a:gd name="connsiteX32" fmla="*/ 556260 w 772976"/>
                <a:gd name="connsiteY32" fmla="*/ 1456057 h 1623697"/>
                <a:gd name="connsiteX33" fmla="*/ 541020 w 772976"/>
                <a:gd name="connsiteY33" fmla="*/ 1494157 h 1623697"/>
                <a:gd name="connsiteX34" fmla="*/ 510540 w 772976"/>
                <a:gd name="connsiteY34" fmla="*/ 1509397 h 1623697"/>
                <a:gd name="connsiteX35" fmla="*/ 495300 w 772976"/>
                <a:gd name="connsiteY35" fmla="*/ 1570357 h 1623697"/>
                <a:gd name="connsiteX36" fmla="*/ 487680 w 772976"/>
                <a:gd name="connsiteY36" fmla="*/ 1623697 h 162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72976" h="1623697">
                  <a:moveTo>
                    <a:pt x="0" y="465457"/>
                  </a:moveTo>
                  <a:cubicBezTo>
                    <a:pt x="12700" y="457837"/>
                    <a:pt x="27627" y="453070"/>
                    <a:pt x="38100" y="442597"/>
                  </a:cubicBezTo>
                  <a:cubicBezTo>
                    <a:pt x="46132" y="434565"/>
                    <a:pt x="46524" y="421204"/>
                    <a:pt x="53340" y="412117"/>
                  </a:cubicBezTo>
                  <a:cubicBezTo>
                    <a:pt x="83866" y="371415"/>
                    <a:pt x="75963" y="391995"/>
                    <a:pt x="106680" y="366397"/>
                  </a:cubicBezTo>
                  <a:cubicBezTo>
                    <a:pt x="114959" y="359498"/>
                    <a:pt x="120574" y="349515"/>
                    <a:pt x="129540" y="343537"/>
                  </a:cubicBezTo>
                  <a:cubicBezTo>
                    <a:pt x="198273" y="297715"/>
                    <a:pt x="103319" y="380628"/>
                    <a:pt x="175260" y="320677"/>
                  </a:cubicBezTo>
                  <a:cubicBezTo>
                    <a:pt x="183539" y="313778"/>
                    <a:pt x="189938" y="304830"/>
                    <a:pt x="198120" y="297817"/>
                  </a:cubicBezTo>
                  <a:cubicBezTo>
                    <a:pt x="207763" y="289552"/>
                    <a:pt x="218957" y="283222"/>
                    <a:pt x="228600" y="274957"/>
                  </a:cubicBezTo>
                  <a:cubicBezTo>
                    <a:pt x="236782" y="267944"/>
                    <a:pt x="242104" y="257444"/>
                    <a:pt x="251460" y="252097"/>
                  </a:cubicBezTo>
                  <a:cubicBezTo>
                    <a:pt x="260553" y="246901"/>
                    <a:pt x="271930" y="247557"/>
                    <a:pt x="281940" y="244477"/>
                  </a:cubicBezTo>
                  <a:cubicBezTo>
                    <a:pt x="304971" y="237391"/>
                    <a:pt x="327874" y="229852"/>
                    <a:pt x="350520" y="221617"/>
                  </a:cubicBezTo>
                  <a:cubicBezTo>
                    <a:pt x="476087" y="175956"/>
                    <a:pt x="409405" y="190213"/>
                    <a:pt x="495300" y="175897"/>
                  </a:cubicBezTo>
                  <a:cubicBezTo>
                    <a:pt x="505460" y="180977"/>
                    <a:pt x="514421" y="191137"/>
                    <a:pt x="525780" y="191137"/>
                  </a:cubicBezTo>
                  <a:cubicBezTo>
                    <a:pt x="563068" y="191137"/>
                    <a:pt x="624859" y="158955"/>
                    <a:pt x="655320" y="145417"/>
                  </a:cubicBezTo>
                  <a:cubicBezTo>
                    <a:pt x="657860" y="137797"/>
                    <a:pt x="662940" y="130589"/>
                    <a:pt x="662940" y="122557"/>
                  </a:cubicBezTo>
                  <a:cubicBezTo>
                    <a:pt x="662940" y="96297"/>
                    <a:pt x="631520" y="44478"/>
                    <a:pt x="624840" y="31117"/>
                  </a:cubicBezTo>
                  <a:cubicBezTo>
                    <a:pt x="638507" y="-23551"/>
                    <a:pt x="625152" y="-6"/>
                    <a:pt x="662940" y="53977"/>
                  </a:cubicBezTo>
                  <a:cubicBezTo>
                    <a:pt x="669120" y="62805"/>
                    <a:pt x="678180" y="69217"/>
                    <a:pt x="685800" y="76837"/>
                  </a:cubicBezTo>
                  <a:cubicBezTo>
                    <a:pt x="701576" y="187270"/>
                    <a:pt x="679936" y="75952"/>
                    <a:pt x="716280" y="175897"/>
                  </a:cubicBezTo>
                  <a:cubicBezTo>
                    <a:pt x="720706" y="188069"/>
                    <a:pt x="721090" y="201354"/>
                    <a:pt x="723900" y="213997"/>
                  </a:cubicBezTo>
                  <a:cubicBezTo>
                    <a:pt x="726172" y="224220"/>
                    <a:pt x="728643" y="234407"/>
                    <a:pt x="731520" y="244477"/>
                  </a:cubicBezTo>
                  <a:cubicBezTo>
                    <a:pt x="739378" y="271979"/>
                    <a:pt x="746760" y="278678"/>
                    <a:pt x="746760" y="313057"/>
                  </a:cubicBezTo>
                  <a:cubicBezTo>
                    <a:pt x="746760" y="321089"/>
                    <a:pt x="741680" y="297817"/>
                    <a:pt x="739140" y="290197"/>
                  </a:cubicBezTo>
                  <a:cubicBezTo>
                    <a:pt x="736600" y="302897"/>
                    <a:pt x="729599" y="315489"/>
                    <a:pt x="731520" y="328297"/>
                  </a:cubicBezTo>
                  <a:cubicBezTo>
                    <a:pt x="737369" y="367292"/>
                    <a:pt x="762000" y="442597"/>
                    <a:pt x="762000" y="442597"/>
                  </a:cubicBezTo>
                  <a:cubicBezTo>
                    <a:pt x="764540" y="480697"/>
                    <a:pt x="779547" y="520025"/>
                    <a:pt x="769620" y="556897"/>
                  </a:cubicBezTo>
                  <a:cubicBezTo>
                    <a:pt x="743256" y="654819"/>
                    <a:pt x="655320" y="838837"/>
                    <a:pt x="655320" y="838837"/>
                  </a:cubicBezTo>
                  <a:cubicBezTo>
                    <a:pt x="652780" y="869317"/>
                    <a:pt x="653698" y="900285"/>
                    <a:pt x="647700" y="930277"/>
                  </a:cubicBezTo>
                  <a:cubicBezTo>
                    <a:pt x="645904" y="939257"/>
                    <a:pt x="633162" y="944006"/>
                    <a:pt x="632460" y="953137"/>
                  </a:cubicBezTo>
                  <a:cubicBezTo>
                    <a:pt x="630502" y="978588"/>
                    <a:pt x="637540" y="1003937"/>
                    <a:pt x="640080" y="1029337"/>
                  </a:cubicBezTo>
                  <a:cubicBezTo>
                    <a:pt x="625126" y="1156445"/>
                    <a:pt x="623575" y="1192963"/>
                    <a:pt x="594360" y="1326517"/>
                  </a:cubicBezTo>
                  <a:cubicBezTo>
                    <a:pt x="588693" y="1352423"/>
                    <a:pt x="578785" y="1377219"/>
                    <a:pt x="571500" y="1402717"/>
                  </a:cubicBezTo>
                  <a:cubicBezTo>
                    <a:pt x="561892" y="1436344"/>
                    <a:pt x="567222" y="1426825"/>
                    <a:pt x="556260" y="1456057"/>
                  </a:cubicBezTo>
                  <a:cubicBezTo>
                    <a:pt x="551457" y="1468864"/>
                    <a:pt x="549922" y="1483772"/>
                    <a:pt x="541020" y="1494157"/>
                  </a:cubicBezTo>
                  <a:cubicBezTo>
                    <a:pt x="533628" y="1502782"/>
                    <a:pt x="520700" y="1504317"/>
                    <a:pt x="510540" y="1509397"/>
                  </a:cubicBezTo>
                  <a:cubicBezTo>
                    <a:pt x="505460" y="1529717"/>
                    <a:pt x="498262" y="1549622"/>
                    <a:pt x="495300" y="1570357"/>
                  </a:cubicBezTo>
                  <a:lnTo>
                    <a:pt x="487680" y="1623697"/>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533BE0F-D7E8-FB38-4833-4331F8A79766}"/>
                </a:ext>
              </a:extLst>
            </p:cNvPr>
            <p:cNvSpPr txBox="1"/>
            <p:nvPr/>
          </p:nvSpPr>
          <p:spPr>
            <a:xfrm rot="16689666">
              <a:off x="6500429" y="2384810"/>
              <a:ext cx="1289777" cy="646331"/>
            </a:xfrm>
            <a:prstGeom prst="rect">
              <a:avLst/>
            </a:prstGeom>
            <a:noFill/>
          </p:spPr>
          <p:txBody>
            <a:bodyPr wrap="none" rtlCol="0">
              <a:spAutoFit/>
            </a:bodyPr>
            <a:lstStyle/>
            <a:p>
              <a:r>
                <a:rPr lang="en-US" dirty="0"/>
                <a:t>Samaritan</a:t>
              </a:r>
            </a:p>
            <a:p>
              <a:r>
                <a:rPr lang="en-US" dirty="0"/>
                <a:t>Hill Country</a:t>
              </a:r>
            </a:p>
          </p:txBody>
        </p:sp>
        <p:cxnSp>
          <p:nvCxnSpPr>
            <p:cNvPr id="51" name="Straight Arrow Connector 50">
              <a:extLst>
                <a:ext uri="{FF2B5EF4-FFF2-40B4-BE49-F238E27FC236}">
                  <a16:creationId xmlns:a16="http://schemas.microsoft.com/office/drawing/2014/main" id="{C79F896E-FC20-03F1-236F-81FB47A4298F}"/>
                </a:ext>
              </a:extLst>
            </p:cNvPr>
            <p:cNvCxnSpPr>
              <a:endCxn id="6" idx="31"/>
            </p:cNvCxnSpPr>
            <p:nvPr/>
          </p:nvCxnSpPr>
          <p:spPr>
            <a:xfrm>
              <a:off x="5893594" y="1129466"/>
              <a:ext cx="637381" cy="413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4EC11EEF-4342-A4F8-578D-EE6597AEC6B0}"/>
                </a:ext>
              </a:extLst>
            </p:cNvPr>
            <p:cNvSpPr/>
            <p:nvPr/>
          </p:nvSpPr>
          <p:spPr>
            <a:xfrm>
              <a:off x="6637015" y="716280"/>
              <a:ext cx="449732" cy="777240"/>
            </a:xfrm>
            <a:custGeom>
              <a:avLst/>
              <a:gdLst>
                <a:gd name="connsiteX0" fmla="*/ 53345 w 449732"/>
                <a:gd name="connsiteY0" fmla="*/ 571500 h 777240"/>
                <a:gd name="connsiteX1" fmla="*/ 91445 w 449732"/>
                <a:gd name="connsiteY1" fmla="*/ 556260 h 777240"/>
                <a:gd name="connsiteX2" fmla="*/ 160025 w 449732"/>
                <a:gd name="connsiteY2" fmla="*/ 533400 h 777240"/>
                <a:gd name="connsiteX3" fmla="*/ 167645 w 449732"/>
                <a:gd name="connsiteY3" fmla="*/ 480060 h 777240"/>
                <a:gd name="connsiteX4" fmla="*/ 175265 w 449732"/>
                <a:gd name="connsiteY4" fmla="*/ 449580 h 777240"/>
                <a:gd name="connsiteX5" fmla="*/ 160025 w 449732"/>
                <a:gd name="connsiteY5" fmla="*/ 381000 h 777240"/>
                <a:gd name="connsiteX6" fmla="*/ 137165 w 449732"/>
                <a:gd name="connsiteY6" fmla="*/ 350520 h 777240"/>
                <a:gd name="connsiteX7" fmla="*/ 175265 w 449732"/>
                <a:gd name="connsiteY7" fmla="*/ 236220 h 777240"/>
                <a:gd name="connsiteX8" fmla="*/ 205745 w 449732"/>
                <a:gd name="connsiteY8" fmla="*/ 152400 h 777240"/>
                <a:gd name="connsiteX9" fmla="*/ 213365 w 449732"/>
                <a:gd name="connsiteY9" fmla="*/ 106680 h 777240"/>
                <a:gd name="connsiteX10" fmla="*/ 243845 w 449732"/>
                <a:gd name="connsiteY10" fmla="*/ 0 h 777240"/>
                <a:gd name="connsiteX11" fmla="*/ 274325 w 449732"/>
                <a:gd name="connsiteY11" fmla="*/ 7620 h 777240"/>
                <a:gd name="connsiteX12" fmla="*/ 312425 w 449732"/>
                <a:gd name="connsiteY12" fmla="*/ 15240 h 777240"/>
                <a:gd name="connsiteX13" fmla="*/ 373385 w 449732"/>
                <a:gd name="connsiteY13" fmla="*/ 45720 h 777240"/>
                <a:gd name="connsiteX14" fmla="*/ 396245 w 449732"/>
                <a:gd name="connsiteY14" fmla="*/ 365760 h 777240"/>
                <a:gd name="connsiteX15" fmla="*/ 434345 w 449732"/>
                <a:gd name="connsiteY15" fmla="*/ 411480 h 777240"/>
                <a:gd name="connsiteX16" fmla="*/ 449585 w 449732"/>
                <a:gd name="connsiteY16" fmla="*/ 472440 h 777240"/>
                <a:gd name="connsiteX17" fmla="*/ 411485 w 449732"/>
                <a:gd name="connsiteY17" fmla="*/ 601980 h 777240"/>
                <a:gd name="connsiteX18" fmla="*/ 396245 w 449732"/>
                <a:gd name="connsiteY18" fmla="*/ 624840 h 777240"/>
                <a:gd name="connsiteX19" fmla="*/ 358145 w 449732"/>
                <a:gd name="connsiteY19" fmla="*/ 685800 h 777240"/>
                <a:gd name="connsiteX20" fmla="*/ 320045 w 449732"/>
                <a:gd name="connsiteY20" fmla="*/ 723900 h 777240"/>
                <a:gd name="connsiteX21" fmla="*/ 304805 w 449732"/>
                <a:gd name="connsiteY21" fmla="*/ 746760 h 777240"/>
                <a:gd name="connsiteX22" fmla="*/ 228605 w 449732"/>
                <a:gd name="connsiteY22" fmla="*/ 777240 h 777240"/>
                <a:gd name="connsiteX23" fmla="*/ 175265 w 449732"/>
                <a:gd name="connsiteY23" fmla="*/ 708660 h 777240"/>
                <a:gd name="connsiteX24" fmla="*/ 129545 w 449732"/>
                <a:gd name="connsiteY24" fmla="*/ 678180 h 777240"/>
                <a:gd name="connsiteX25" fmla="*/ 91445 w 449732"/>
                <a:gd name="connsiteY25" fmla="*/ 640080 h 777240"/>
                <a:gd name="connsiteX26" fmla="*/ 60965 w 449732"/>
                <a:gd name="connsiteY26" fmla="*/ 632460 h 777240"/>
                <a:gd name="connsiteX27" fmla="*/ 5 w 449732"/>
                <a:gd name="connsiteY27" fmla="*/ 56388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9732" h="777240">
                  <a:moveTo>
                    <a:pt x="53345" y="571500"/>
                  </a:moveTo>
                  <a:cubicBezTo>
                    <a:pt x="66045" y="566420"/>
                    <a:pt x="78564" y="560861"/>
                    <a:pt x="91445" y="556260"/>
                  </a:cubicBezTo>
                  <a:cubicBezTo>
                    <a:pt x="114138" y="548155"/>
                    <a:pt x="142986" y="550439"/>
                    <a:pt x="160025" y="533400"/>
                  </a:cubicBezTo>
                  <a:cubicBezTo>
                    <a:pt x="172725" y="520700"/>
                    <a:pt x="164432" y="497731"/>
                    <a:pt x="167645" y="480060"/>
                  </a:cubicBezTo>
                  <a:cubicBezTo>
                    <a:pt x="169518" y="469756"/>
                    <a:pt x="172725" y="459740"/>
                    <a:pt x="175265" y="449580"/>
                  </a:cubicBezTo>
                  <a:cubicBezTo>
                    <a:pt x="173400" y="438388"/>
                    <a:pt x="168853" y="396448"/>
                    <a:pt x="160025" y="381000"/>
                  </a:cubicBezTo>
                  <a:cubicBezTo>
                    <a:pt x="153724" y="369973"/>
                    <a:pt x="144785" y="360680"/>
                    <a:pt x="137165" y="350520"/>
                  </a:cubicBezTo>
                  <a:cubicBezTo>
                    <a:pt x="154177" y="248450"/>
                    <a:pt x="130555" y="280930"/>
                    <a:pt x="175265" y="236220"/>
                  </a:cubicBezTo>
                  <a:cubicBezTo>
                    <a:pt x="185365" y="210970"/>
                    <a:pt x="199223" y="178487"/>
                    <a:pt x="205745" y="152400"/>
                  </a:cubicBezTo>
                  <a:cubicBezTo>
                    <a:pt x="209492" y="137411"/>
                    <a:pt x="209384" y="121609"/>
                    <a:pt x="213365" y="106680"/>
                  </a:cubicBezTo>
                  <a:cubicBezTo>
                    <a:pt x="256494" y="-55054"/>
                    <a:pt x="222806" y="105193"/>
                    <a:pt x="243845" y="0"/>
                  </a:cubicBezTo>
                  <a:cubicBezTo>
                    <a:pt x="254005" y="2540"/>
                    <a:pt x="264102" y="5348"/>
                    <a:pt x="274325" y="7620"/>
                  </a:cubicBezTo>
                  <a:cubicBezTo>
                    <a:pt x="286968" y="10430"/>
                    <a:pt x="300337" y="10591"/>
                    <a:pt x="312425" y="15240"/>
                  </a:cubicBezTo>
                  <a:cubicBezTo>
                    <a:pt x="333629" y="23395"/>
                    <a:pt x="373385" y="45720"/>
                    <a:pt x="373385" y="45720"/>
                  </a:cubicBezTo>
                  <a:cubicBezTo>
                    <a:pt x="375258" y="88802"/>
                    <a:pt x="381402" y="312749"/>
                    <a:pt x="396245" y="365760"/>
                  </a:cubicBezTo>
                  <a:cubicBezTo>
                    <a:pt x="401594" y="384863"/>
                    <a:pt x="421645" y="396240"/>
                    <a:pt x="434345" y="411480"/>
                  </a:cubicBezTo>
                  <a:cubicBezTo>
                    <a:pt x="439366" y="426544"/>
                    <a:pt x="451184" y="458847"/>
                    <a:pt x="449585" y="472440"/>
                  </a:cubicBezTo>
                  <a:cubicBezTo>
                    <a:pt x="446285" y="500492"/>
                    <a:pt x="428433" y="568083"/>
                    <a:pt x="411485" y="601980"/>
                  </a:cubicBezTo>
                  <a:cubicBezTo>
                    <a:pt x="407389" y="610171"/>
                    <a:pt x="400341" y="616649"/>
                    <a:pt x="396245" y="624840"/>
                  </a:cubicBezTo>
                  <a:cubicBezTo>
                    <a:pt x="371863" y="673605"/>
                    <a:pt x="417170" y="620217"/>
                    <a:pt x="358145" y="685800"/>
                  </a:cubicBezTo>
                  <a:cubicBezTo>
                    <a:pt x="346130" y="699150"/>
                    <a:pt x="331872" y="710383"/>
                    <a:pt x="320045" y="723900"/>
                  </a:cubicBezTo>
                  <a:cubicBezTo>
                    <a:pt x="314014" y="730792"/>
                    <a:pt x="312716" y="742145"/>
                    <a:pt x="304805" y="746760"/>
                  </a:cubicBezTo>
                  <a:cubicBezTo>
                    <a:pt x="281175" y="760544"/>
                    <a:pt x="228605" y="777240"/>
                    <a:pt x="228605" y="777240"/>
                  </a:cubicBezTo>
                  <a:cubicBezTo>
                    <a:pt x="133463" y="761383"/>
                    <a:pt x="223534" y="791406"/>
                    <a:pt x="175265" y="708660"/>
                  </a:cubicBezTo>
                  <a:cubicBezTo>
                    <a:pt x="166036" y="692839"/>
                    <a:pt x="142497" y="691132"/>
                    <a:pt x="129545" y="678180"/>
                  </a:cubicBezTo>
                  <a:cubicBezTo>
                    <a:pt x="116845" y="665480"/>
                    <a:pt x="106389" y="650043"/>
                    <a:pt x="91445" y="640080"/>
                  </a:cubicBezTo>
                  <a:cubicBezTo>
                    <a:pt x="82731" y="634271"/>
                    <a:pt x="71125" y="635000"/>
                    <a:pt x="60965" y="632460"/>
                  </a:cubicBezTo>
                  <a:cubicBezTo>
                    <a:pt x="-1791" y="569704"/>
                    <a:pt x="5" y="600237"/>
                    <a:pt x="5" y="5638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4DCB071-C128-7AB4-E564-715D228F9A80}"/>
                </a:ext>
              </a:extLst>
            </p:cNvPr>
            <p:cNvSpPr/>
            <p:nvPr/>
          </p:nvSpPr>
          <p:spPr>
            <a:xfrm>
              <a:off x="6865620" y="1615440"/>
              <a:ext cx="381000" cy="487680"/>
            </a:xfrm>
            <a:custGeom>
              <a:avLst/>
              <a:gdLst>
                <a:gd name="connsiteX0" fmla="*/ 0 w 381000"/>
                <a:gd name="connsiteY0" fmla="*/ 0 h 487680"/>
                <a:gd name="connsiteX1" fmla="*/ 15240 w 381000"/>
                <a:gd name="connsiteY1" fmla="*/ 38100 h 487680"/>
                <a:gd name="connsiteX2" fmla="*/ 22860 w 381000"/>
                <a:gd name="connsiteY2" fmla="*/ 68580 h 487680"/>
                <a:gd name="connsiteX3" fmla="*/ 45720 w 381000"/>
                <a:gd name="connsiteY3" fmla="*/ 106680 h 487680"/>
                <a:gd name="connsiteX4" fmla="*/ 114300 w 381000"/>
                <a:gd name="connsiteY4" fmla="*/ 182880 h 487680"/>
                <a:gd name="connsiteX5" fmla="*/ 137160 w 381000"/>
                <a:gd name="connsiteY5" fmla="*/ 198120 h 487680"/>
                <a:gd name="connsiteX6" fmla="*/ 144780 w 381000"/>
                <a:gd name="connsiteY6" fmla="*/ 228600 h 487680"/>
                <a:gd name="connsiteX7" fmla="*/ 160020 w 381000"/>
                <a:gd name="connsiteY7" fmla="*/ 320040 h 487680"/>
                <a:gd name="connsiteX8" fmla="*/ 213360 w 381000"/>
                <a:gd name="connsiteY8" fmla="*/ 358140 h 487680"/>
                <a:gd name="connsiteX9" fmla="*/ 251460 w 381000"/>
                <a:gd name="connsiteY9" fmla="*/ 426720 h 487680"/>
                <a:gd name="connsiteX10" fmla="*/ 274320 w 381000"/>
                <a:gd name="connsiteY10" fmla="*/ 449580 h 487680"/>
                <a:gd name="connsiteX11" fmla="*/ 350520 w 381000"/>
                <a:gd name="connsiteY11" fmla="*/ 472440 h 487680"/>
                <a:gd name="connsiteX12" fmla="*/ 381000 w 381000"/>
                <a:gd name="connsiteY12" fmla="*/ 48768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487680">
                  <a:moveTo>
                    <a:pt x="0" y="0"/>
                  </a:moveTo>
                  <a:cubicBezTo>
                    <a:pt x="5080" y="12700"/>
                    <a:pt x="10915" y="25124"/>
                    <a:pt x="15240" y="38100"/>
                  </a:cubicBezTo>
                  <a:cubicBezTo>
                    <a:pt x="18552" y="48035"/>
                    <a:pt x="18607" y="59010"/>
                    <a:pt x="22860" y="68580"/>
                  </a:cubicBezTo>
                  <a:cubicBezTo>
                    <a:pt x="28875" y="82114"/>
                    <a:pt x="37870" y="94121"/>
                    <a:pt x="45720" y="106680"/>
                  </a:cubicBezTo>
                  <a:cubicBezTo>
                    <a:pt x="67626" y="141729"/>
                    <a:pt x="74478" y="147040"/>
                    <a:pt x="114300" y="182880"/>
                  </a:cubicBezTo>
                  <a:cubicBezTo>
                    <a:pt x="121107" y="189006"/>
                    <a:pt x="129540" y="193040"/>
                    <a:pt x="137160" y="198120"/>
                  </a:cubicBezTo>
                  <a:cubicBezTo>
                    <a:pt x="139700" y="208280"/>
                    <a:pt x="142850" y="218307"/>
                    <a:pt x="144780" y="228600"/>
                  </a:cubicBezTo>
                  <a:cubicBezTo>
                    <a:pt x="150475" y="258971"/>
                    <a:pt x="145562" y="292731"/>
                    <a:pt x="160020" y="320040"/>
                  </a:cubicBezTo>
                  <a:cubicBezTo>
                    <a:pt x="170243" y="339351"/>
                    <a:pt x="195580" y="345440"/>
                    <a:pt x="213360" y="358140"/>
                  </a:cubicBezTo>
                  <a:cubicBezTo>
                    <a:pt x="223089" y="377597"/>
                    <a:pt x="236028" y="408201"/>
                    <a:pt x="251460" y="426720"/>
                  </a:cubicBezTo>
                  <a:cubicBezTo>
                    <a:pt x="258359" y="434999"/>
                    <a:pt x="264536" y="445064"/>
                    <a:pt x="274320" y="449580"/>
                  </a:cubicBezTo>
                  <a:cubicBezTo>
                    <a:pt x="298398" y="460693"/>
                    <a:pt x="325174" y="464641"/>
                    <a:pt x="350520" y="472440"/>
                  </a:cubicBezTo>
                  <a:cubicBezTo>
                    <a:pt x="375815" y="480223"/>
                    <a:pt x="368135" y="474815"/>
                    <a:pt x="381000" y="4876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74E03EC-EC96-65D8-0FFC-3A1DAEEA8D8A}"/>
                </a:ext>
              </a:extLst>
            </p:cNvPr>
            <p:cNvSpPr/>
            <p:nvPr/>
          </p:nvSpPr>
          <p:spPr>
            <a:xfrm>
              <a:off x="6995160" y="1424940"/>
              <a:ext cx="411480" cy="502920"/>
            </a:xfrm>
            <a:custGeom>
              <a:avLst/>
              <a:gdLst>
                <a:gd name="connsiteX0" fmla="*/ 0 w 411480"/>
                <a:gd name="connsiteY0" fmla="*/ 0 h 502920"/>
                <a:gd name="connsiteX1" fmla="*/ 38100 w 411480"/>
                <a:gd name="connsiteY1" fmla="*/ 60960 h 502920"/>
                <a:gd name="connsiteX2" fmla="*/ 106680 w 411480"/>
                <a:gd name="connsiteY2" fmla="*/ 152400 h 502920"/>
                <a:gd name="connsiteX3" fmla="*/ 114300 w 411480"/>
                <a:gd name="connsiteY3" fmla="*/ 182880 h 502920"/>
                <a:gd name="connsiteX4" fmla="*/ 228600 w 411480"/>
                <a:gd name="connsiteY4" fmla="*/ 228600 h 502920"/>
                <a:gd name="connsiteX5" fmla="*/ 251460 w 411480"/>
                <a:gd name="connsiteY5" fmla="*/ 213360 h 502920"/>
                <a:gd name="connsiteX6" fmla="*/ 388620 w 411480"/>
                <a:gd name="connsiteY6" fmla="*/ 281940 h 502920"/>
                <a:gd name="connsiteX7" fmla="*/ 388620 w 411480"/>
                <a:gd name="connsiteY7" fmla="*/ 403860 h 502920"/>
                <a:gd name="connsiteX8" fmla="*/ 403860 w 411480"/>
                <a:gd name="connsiteY8" fmla="*/ 487680 h 502920"/>
                <a:gd name="connsiteX9" fmla="*/ 411480 w 411480"/>
                <a:gd name="connsiteY9" fmla="*/ 50292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 h="502920">
                  <a:moveTo>
                    <a:pt x="0" y="0"/>
                  </a:moveTo>
                  <a:cubicBezTo>
                    <a:pt x="27501" y="68752"/>
                    <a:pt x="-938" y="12162"/>
                    <a:pt x="38100" y="60960"/>
                  </a:cubicBezTo>
                  <a:cubicBezTo>
                    <a:pt x="61901" y="90711"/>
                    <a:pt x="106680" y="152400"/>
                    <a:pt x="106680" y="152400"/>
                  </a:cubicBezTo>
                  <a:cubicBezTo>
                    <a:pt x="109220" y="162560"/>
                    <a:pt x="105419" y="177329"/>
                    <a:pt x="114300" y="182880"/>
                  </a:cubicBezTo>
                  <a:cubicBezTo>
                    <a:pt x="149098" y="204628"/>
                    <a:pt x="228600" y="228600"/>
                    <a:pt x="228600" y="228600"/>
                  </a:cubicBezTo>
                  <a:cubicBezTo>
                    <a:pt x="236220" y="223520"/>
                    <a:pt x="242480" y="211564"/>
                    <a:pt x="251460" y="213360"/>
                  </a:cubicBezTo>
                  <a:cubicBezTo>
                    <a:pt x="381085" y="239285"/>
                    <a:pt x="367834" y="219581"/>
                    <a:pt x="388620" y="281940"/>
                  </a:cubicBezTo>
                  <a:cubicBezTo>
                    <a:pt x="370897" y="335108"/>
                    <a:pt x="378859" y="301367"/>
                    <a:pt x="388620" y="403860"/>
                  </a:cubicBezTo>
                  <a:cubicBezTo>
                    <a:pt x="392298" y="442475"/>
                    <a:pt x="391701" y="457283"/>
                    <a:pt x="403860" y="487680"/>
                  </a:cubicBezTo>
                  <a:cubicBezTo>
                    <a:pt x="405969" y="492953"/>
                    <a:pt x="408940" y="497840"/>
                    <a:pt x="411480" y="5029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3F6062E0-42CB-5070-E232-4464D289A607}"/>
                </a:ext>
              </a:extLst>
            </p:cNvPr>
            <p:cNvSpPr/>
            <p:nvPr/>
          </p:nvSpPr>
          <p:spPr>
            <a:xfrm>
              <a:off x="6903720" y="228600"/>
              <a:ext cx="868680" cy="1447825"/>
            </a:xfrm>
            <a:custGeom>
              <a:avLst/>
              <a:gdLst>
                <a:gd name="connsiteX0" fmla="*/ 0 w 868680"/>
                <a:gd name="connsiteY0" fmla="*/ 419100 h 1447825"/>
                <a:gd name="connsiteX1" fmla="*/ 60960 w 868680"/>
                <a:gd name="connsiteY1" fmla="*/ 365760 h 1447825"/>
                <a:gd name="connsiteX2" fmla="*/ 76200 w 868680"/>
                <a:gd name="connsiteY2" fmla="*/ 342900 h 1447825"/>
                <a:gd name="connsiteX3" fmla="*/ 121920 w 868680"/>
                <a:gd name="connsiteY3" fmla="*/ 297180 h 1447825"/>
                <a:gd name="connsiteX4" fmla="*/ 167640 w 868680"/>
                <a:gd name="connsiteY4" fmla="*/ 236220 h 1447825"/>
                <a:gd name="connsiteX5" fmla="*/ 198120 w 868680"/>
                <a:gd name="connsiteY5" fmla="*/ 220980 h 1447825"/>
                <a:gd name="connsiteX6" fmla="*/ 220980 w 868680"/>
                <a:gd name="connsiteY6" fmla="*/ 205740 h 1447825"/>
                <a:gd name="connsiteX7" fmla="*/ 266700 w 868680"/>
                <a:gd name="connsiteY7" fmla="*/ 99060 h 1447825"/>
                <a:gd name="connsiteX8" fmla="*/ 304800 w 868680"/>
                <a:gd name="connsiteY8" fmla="*/ 30480 h 1447825"/>
                <a:gd name="connsiteX9" fmla="*/ 373380 w 868680"/>
                <a:gd name="connsiteY9" fmla="*/ 15240 h 1447825"/>
                <a:gd name="connsiteX10" fmla="*/ 480060 w 868680"/>
                <a:gd name="connsiteY10" fmla="*/ 22860 h 1447825"/>
                <a:gd name="connsiteX11" fmla="*/ 594360 w 868680"/>
                <a:gd name="connsiteY11" fmla="*/ 0 h 1447825"/>
                <a:gd name="connsiteX12" fmla="*/ 670560 w 868680"/>
                <a:gd name="connsiteY12" fmla="*/ 30480 h 1447825"/>
                <a:gd name="connsiteX13" fmla="*/ 701040 w 868680"/>
                <a:gd name="connsiteY13" fmla="*/ 38100 h 1447825"/>
                <a:gd name="connsiteX14" fmla="*/ 746760 w 868680"/>
                <a:gd name="connsiteY14" fmla="*/ 60960 h 1447825"/>
                <a:gd name="connsiteX15" fmla="*/ 800100 w 868680"/>
                <a:gd name="connsiteY15" fmla="*/ 160020 h 1447825"/>
                <a:gd name="connsiteX16" fmla="*/ 807720 w 868680"/>
                <a:gd name="connsiteY16" fmla="*/ 213360 h 1447825"/>
                <a:gd name="connsiteX17" fmla="*/ 861060 w 868680"/>
                <a:gd name="connsiteY17" fmla="*/ 312420 h 1447825"/>
                <a:gd name="connsiteX18" fmla="*/ 868680 w 868680"/>
                <a:gd name="connsiteY18" fmla="*/ 335280 h 1447825"/>
                <a:gd name="connsiteX19" fmla="*/ 861060 w 868680"/>
                <a:gd name="connsiteY19" fmla="*/ 403860 h 1447825"/>
                <a:gd name="connsiteX20" fmla="*/ 845820 w 868680"/>
                <a:gd name="connsiteY20" fmla="*/ 426720 h 1447825"/>
                <a:gd name="connsiteX21" fmla="*/ 838200 w 868680"/>
                <a:gd name="connsiteY21" fmla="*/ 464820 h 1447825"/>
                <a:gd name="connsiteX22" fmla="*/ 830580 w 868680"/>
                <a:gd name="connsiteY22" fmla="*/ 487680 h 1447825"/>
                <a:gd name="connsiteX23" fmla="*/ 822960 w 868680"/>
                <a:gd name="connsiteY23" fmla="*/ 518160 h 1447825"/>
                <a:gd name="connsiteX24" fmla="*/ 800100 w 868680"/>
                <a:gd name="connsiteY24" fmla="*/ 746760 h 1447825"/>
                <a:gd name="connsiteX25" fmla="*/ 784860 w 868680"/>
                <a:gd name="connsiteY25" fmla="*/ 807720 h 1447825"/>
                <a:gd name="connsiteX26" fmla="*/ 777240 w 868680"/>
                <a:gd name="connsiteY26" fmla="*/ 906780 h 1447825"/>
                <a:gd name="connsiteX27" fmla="*/ 762000 w 868680"/>
                <a:gd name="connsiteY27" fmla="*/ 929640 h 1447825"/>
                <a:gd name="connsiteX28" fmla="*/ 746760 w 868680"/>
                <a:gd name="connsiteY28" fmla="*/ 975360 h 1447825"/>
                <a:gd name="connsiteX29" fmla="*/ 754380 w 868680"/>
                <a:gd name="connsiteY29" fmla="*/ 1127760 h 1447825"/>
                <a:gd name="connsiteX30" fmla="*/ 762000 w 868680"/>
                <a:gd name="connsiteY30" fmla="*/ 1158240 h 1447825"/>
                <a:gd name="connsiteX31" fmla="*/ 777240 w 868680"/>
                <a:gd name="connsiteY31" fmla="*/ 1310640 h 1447825"/>
                <a:gd name="connsiteX32" fmla="*/ 769620 w 868680"/>
                <a:gd name="connsiteY32" fmla="*/ 1348740 h 1447825"/>
                <a:gd name="connsiteX33" fmla="*/ 693420 w 868680"/>
                <a:gd name="connsiteY33" fmla="*/ 1333500 h 1447825"/>
                <a:gd name="connsiteX34" fmla="*/ 632460 w 868680"/>
                <a:gd name="connsiteY34" fmla="*/ 1341120 h 1447825"/>
                <a:gd name="connsiteX35" fmla="*/ 601980 w 868680"/>
                <a:gd name="connsiteY35" fmla="*/ 1356360 h 1447825"/>
                <a:gd name="connsiteX36" fmla="*/ 563880 w 868680"/>
                <a:gd name="connsiteY36" fmla="*/ 1371600 h 1447825"/>
                <a:gd name="connsiteX37" fmla="*/ 510540 w 868680"/>
                <a:gd name="connsiteY37" fmla="*/ 1402080 h 1447825"/>
                <a:gd name="connsiteX38" fmla="*/ 464820 w 868680"/>
                <a:gd name="connsiteY38" fmla="*/ 1409700 h 1447825"/>
                <a:gd name="connsiteX39" fmla="*/ 441960 w 868680"/>
                <a:gd name="connsiteY39" fmla="*/ 1417320 h 1447825"/>
                <a:gd name="connsiteX40" fmla="*/ 411480 w 868680"/>
                <a:gd name="connsiteY40" fmla="*/ 1447800 h 14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680" h="1447825">
                  <a:moveTo>
                    <a:pt x="0" y="419100"/>
                  </a:moveTo>
                  <a:cubicBezTo>
                    <a:pt x="28981" y="346649"/>
                    <a:pt x="-6867" y="408152"/>
                    <a:pt x="60960" y="365760"/>
                  </a:cubicBezTo>
                  <a:cubicBezTo>
                    <a:pt x="68726" y="360906"/>
                    <a:pt x="70116" y="349745"/>
                    <a:pt x="76200" y="342900"/>
                  </a:cubicBezTo>
                  <a:cubicBezTo>
                    <a:pt x="90519" y="326791"/>
                    <a:pt x="109965" y="315113"/>
                    <a:pt x="121920" y="297180"/>
                  </a:cubicBezTo>
                  <a:cubicBezTo>
                    <a:pt x="133951" y="279134"/>
                    <a:pt x="153160" y="248890"/>
                    <a:pt x="167640" y="236220"/>
                  </a:cubicBezTo>
                  <a:cubicBezTo>
                    <a:pt x="176189" y="228740"/>
                    <a:pt x="188257" y="226616"/>
                    <a:pt x="198120" y="220980"/>
                  </a:cubicBezTo>
                  <a:cubicBezTo>
                    <a:pt x="206071" y="216436"/>
                    <a:pt x="213360" y="210820"/>
                    <a:pt x="220980" y="205740"/>
                  </a:cubicBezTo>
                  <a:cubicBezTo>
                    <a:pt x="256718" y="98525"/>
                    <a:pt x="226406" y="172933"/>
                    <a:pt x="266700" y="99060"/>
                  </a:cubicBezTo>
                  <a:cubicBezTo>
                    <a:pt x="266883" y="98724"/>
                    <a:pt x="294498" y="38721"/>
                    <a:pt x="304800" y="30480"/>
                  </a:cubicBezTo>
                  <a:cubicBezTo>
                    <a:pt x="314673" y="22582"/>
                    <a:pt x="372912" y="15318"/>
                    <a:pt x="373380" y="15240"/>
                  </a:cubicBezTo>
                  <a:cubicBezTo>
                    <a:pt x="408940" y="17780"/>
                    <a:pt x="444494" y="25313"/>
                    <a:pt x="480060" y="22860"/>
                  </a:cubicBezTo>
                  <a:cubicBezTo>
                    <a:pt x="518822" y="20187"/>
                    <a:pt x="594360" y="0"/>
                    <a:pt x="594360" y="0"/>
                  </a:cubicBezTo>
                  <a:cubicBezTo>
                    <a:pt x="619760" y="10160"/>
                    <a:pt x="644797" y="21279"/>
                    <a:pt x="670560" y="30480"/>
                  </a:cubicBezTo>
                  <a:cubicBezTo>
                    <a:pt x="680423" y="34002"/>
                    <a:pt x="691316" y="34211"/>
                    <a:pt x="701040" y="38100"/>
                  </a:cubicBezTo>
                  <a:cubicBezTo>
                    <a:pt x="716860" y="44428"/>
                    <a:pt x="731520" y="53340"/>
                    <a:pt x="746760" y="60960"/>
                  </a:cubicBezTo>
                  <a:cubicBezTo>
                    <a:pt x="765679" y="91231"/>
                    <a:pt x="791048" y="123811"/>
                    <a:pt x="800100" y="160020"/>
                  </a:cubicBezTo>
                  <a:cubicBezTo>
                    <a:pt x="804456" y="177444"/>
                    <a:pt x="801050" y="196684"/>
                    <a:pt x="807720" y="213360"/>
                  </a:cubicBezTo>
                  <a:cubicBezTo>
                    <a:pt x="821648" y="248180"/>
                    <a:pt x="844288" y="278877"/>
                    <a:pt x="861060" y="312420"/>
                  </a:cubicBezTo>
                  <a:cubicBezTo>
                    <a:pt x="864652" y="319604"/>
                    <a:pt x="866140" y="327660"/>
                    <a:pt x="868680" y="335280"/>
                  </a:cubicBezTo>
                  <a:cubicBezTo>
                    <a:pt x="866140" y="358140"/>
                    <a:pt x="866638" y="381546"/>
                    <a:pt x="861060" y="403860"/>
                  </a:cubicBezTo>
                  <a:cubicBezTo>
                    <a:pt x="858839" y="412745"/>
                    <a:pt x="849036" y="418145"/>
                    <a:pt x="845820" y="426720"/>
                  </a:cubicBezTo>
                  <a:cubicBezTo>
                    <a:pt x="841272" y="438847"/>
                    <a:pt x="841341" y="452255"/>
                    <a:pt x="838200" y="464820"/>
                  </a:cubicBezTo>
                  <a:cubicBezTo>
                    <a:pt x="836252" y="472612"/>
                    <a:pt x="832787" y="479957"/>
                    <a:pt x="830580" y="487680"/>
                  </a:cubicBezTo>
                  <a:cubicBezTo>
                    <a:pt x="827703" y="497750"/>
                    <a:pt x="825500" y="508000"/>
                    <a:pt x="822960" y="518160"/>
                  </a:cubicBezTo>
                  <a:cubicBezTo>
                    <a:pt x="815340" y="594360"/>
                    <a:pt x="810090" y="670834"/>
                    <a:pt x="800100" y="746760"/>
                  </a:cubicBezTo>
                  <a:cubicBezTo>
                    <a:pt x="797368" y="767526"/>
                    <a:pt x="784860" y="807720"/>
                    <a:pt x="784860" y="807720"/>
                  </a:cubicBezTo>
                  <a:cubicBezTo>
                    <a:pt x="782320" y="840740"/>
                    <a:pt x="783343" y="874230"/>
                    <a:pt x="777240" y="906780"/>
                  </a:cubicBezTo>
                  <a:cubicBezTo>
                    <a:pt x="775552" y="915781"/>
                    <a:pt x="765719" y="921271"/>
                    <a:pt x="762000" y="929640"/>
                  </a:cubicBezTo>
                  <a:cubicBezTo>
                    <a:pt x="755476" y="944320"/>
                    <a:pt x="746760" y="975360"/>
                    <a:pt x="746760" y="975360"/>
                  </a:cubicBezTo>
                  <a:cubicBezTo>
                    <a:pt x="749300" y="1026160"/>
                    <a:pt x="750156" y="1077072"/>
                    <a:pt x="754380" y="1127760"/>
                  </a:cubicBezTo>
                  <a:cubicBezTo>
                    <a:pt x="755250" y="1138197"/>
                    <a:pt x="760904" y="1147825"/>
                    <a:pt x="762000" y="1158240"/>
                  </a:cubicBezTo>
                  <a:cubicBezTo>
                    <a:pt x="780848" y="1337294"/>
                    <a:pt x="758615" y="1217517"/>
                    <a:pt x="777240" y="1310640"/>
                  </a:cubicBezTo>
                  <a:cubicBezTo>
                    <a:pt x="774700" y="1323340"/>
                    <a:pt x="782115" y="1345332"/>
                    <a:pt x="769620" y="1348740"/>
                  </a:cubicBezTo>
                  <a:cubicBezTo>
                    <a:pt x="744630" y="1355556"/>
                    <a:pt x="693420" y="1333500"/>
                    <a:pt x="693420" y="1333500"/>
                  </a:cubicBezTo>
                  <a:cubicBezTo>
                    <a:pt x="673100" y="1336040"/>
                    <a:pt x="652327" y="1336153"/>
                    <a:pt x="632460" y="1341120"/>
                  </a:cubicBezTo>
                  <a:cubicBezTo>
                    <a:pt x="621440" y="1343875"/>
                    <a:pt x="612360" y="1351747"/>
                    <a:pt x="601980" y="1356360"/>
                  </a:cubicBezTo>
                  <a:cubicBezTo>
                    <a:pt x="589481" y="1361915"/>
                    <a:pt x="576114" y="1365483"/>
                    <a:pt x="563880" y="1371600"/>
                  </a:cubicBezTo>
                  <a:cubicBezTo>
                    <a:pt x="535820" y="1385630"/>
                    <a:pt x="543938" y="1392061"/>
                    <a:pt x="510540" y="1402080"/>
                  </a:cubicBezTo>
                  <a:cubicBezTo>
                    <a:pt x="495741" y="1406520"/>
                    <a:pt x="479902" y="1406348"/>
                    <a:pt x="464820" y="1409700"/>
                  </a:cubicBezTo>
                  <a:cubicBezTo>
                    <a:pt x="456979" y="1411442"/>
                    <a:pt x="449580" y="1414780"/>
                    <a:pt x="441960" y="1417320"/>
                  </a:cubicBezTo>
                  <a:cubicBezTo>
                    <a:pt x="417576" y="1449832"/>
                    <a:pt x="431800" y="1447800"/>
                    <a:pt x="411480" y="14478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2B8549A2-8731-6AA3-294A-B7841BC575EF}"/>
                </a:ext>
              </a:extLst>
            </p:cNvPr>
            <p:cNvSpPr/>
            <p:nvPr/>
          </p:nvSpPr>
          <p:spPr>
            <a:xfrm>
              <a:off x="6977791" y="203926"/>
              <a:ext cx="1019252" cy="5838734"/>
            </a:xfrm>
            <a:custGeom>
              <a:avLst/>
              <a:gdLst>
                <a:gd name="connsiteX0" fmla="*/ 764129 w 1019252"/>
                <a:gd name="connsiteY0" fmla="*/ 321854 h 5838734"/>
                <a:gd name="connsiteX1" fmla="*/ 756509 w 1019252"/>
                <a:gd name="connsiteY1" fmla="*/ 276134 h 5838734"/>
                <a:gd name="connsiteX2" fmla="*/ 802229 w 1019252"/>
                <a:gd name="connsiteY2" fmla="*/ 100874 h 5838734"/>
                <a:gd name="connsiteX3" fmla="*/ 840329 w 1019252"/>
                <a:gd name="connsiteY3" fmla="*/ 55154 h 5838734"/>
                <a:gd name="connsiteX4" fmla="*/ 924149 w 1019252"/>
                <a:gd name="connsiteY4" fmla="*/ 9434 h 5838734"/>
                <a:gd name="connsiteX5" fmla="*/ 962249 w 1019252"/>
                <a:gd name="connsiteY5" fmla="*/ 1814 h 5838734"/>
                <a:gd name="connsiteX6" fmla="*/ 1015589 w 1019252"/>
                <a:gd name="connsiteY6" fmla="*/ 9434 h 5838734"/>
                <a:gd name="connsiteX7" fmla="*/ 1000349 w 1019252"/>
                <a:gd name="connsiteY7" fmla="*/ 131354 h 5838734"/>
                <a:gd name="connsiteX8" fmla="*/ 992729 w 1019252"/>
                <a:gd name="connsiteY8" fmla="*/ 169454 h 5838734"/>
                <a:gd name="connsiteX9" fmla="*/ 969869 w 1019252"/>
                <a:gd name="connsiteY9" fmla="*/ 192314 h 5838734"/>
                <a:gd name="connsiteX10" fmla="*/ 969869 w 1019252"/>
                <a:gd name="connsiteY10" fmla="*/ 436154 h 5838734"/>
                <a:gd name="connsiteX11" fmla="*/ 977489 w 1019252"/>
                <a:gd name="connsiteY11" fmla="*/ 459014 h 5838734"/>
                <a:gd name="connsiteX12" fmla="*/ 969869 w 1019252"/>
                <a:gd name="connsiteY12" fmla="*/ 542834 h 5838734"/>
                <a:gd name="connsiteX13" fmla="*/ 954629 w 1019252"/>
                <a:gd name="connsiteY13" fmla="*/ 641894 h 5838734"/>
                <a:gd name="connsiteX14" fmla="*/ 939389 w 1019252"/>
                <a:gd name="connsiteY14" fmla="*/ 756194 h 5838734"/>
                <a:gd name="connsiteX15" fmla="*/ 977489 w 1019252"/>
                <a:gd name="connsiteY15" fmla="*/ 977174 h 5838734"/>
                <a:gd name="connsiteX16" fmla="*/ 985109 w 1019252"/>
                <a:gd name="connsiteY16" fmla="*/ 1053374 h 5838734"/>
                <a:gd name="connsiteX17" fmla="*/ 969869 w 1019252"/>
                <a:gd name="connsiteY17" fmla="*/ 1228634 h 5838734"/>
                <a:gd name="connsiteX18" fmla="*/ 962249 w 1019252"/>
                <a:gd name="connsiteY18" fmla="*/ 1381034 h 5838734"/>
                <a:gd name="connsiteX19" fmla="*/ 947009 w 1019252"/>
                <a:gd name="connsiteY19" fmla="*/ 1457234 h 5838734"/>
                <a:gd name="connsiteX20" fmla="*/ 931769 w 1019252"/>
                <a:gd name="connsiteY20" fmla="*/ 1594394 h 5838734"/>
                <a:gd name="connsiteX21" fmla="*/ 939389 w 1019252"/>
                <a:gd name="connsiteY21" fmla="*/ 1670594 h 5838734"/>
                <a:gd name="connsiteX22" fmla="*/ 931769 w 1019252"/>
                <a:gd name="connsiteY22" fmla="*/ 1708694 h 5838734"/>
                <a:gd name="connsiteX23" fmla="*/ 924149 w 1019252"/>
                <a:gd name="connsiteY23" fmla="*/ 1754414 h 5838734"/>
                <a:gd name="connsiteX24" fmla="*/ 901289 w 1019252"/>
                <a:gd name="connsiteY24" fmla="*/ 1983014 h 5838734"/>
                <a:gd name="connsiteX25" fmla="*/ 931769 w 1019252"/>
                <a:gd name="connsiteY25" fmla="*/ 2097314 h 5838734"/>
                <a:gd name="connsiteX26" fmla="*/ 954629 w 1019252"/>
                <a:gd name="connsiteY26" fmla="*/ 2158274 h 5838734"/>
                <a:gd name="connsiteX27" fmla="*/ 924149 w 1019252"/>
                <a:gd name="connsiteY27" fmla="*/ 2234474 h 5838734"/>
                <a:gd name="connsiteX28" fmla="*/ 939389 w 1019252"/>
                <a:gd name="connsiteY28" fmla="*/ 2303054 h 5838734"/>
                <a:gd name="connsiteX29" fmla="*/ 954629 w 1019252"/>
                <a:gd name="connsiteY29" fmla="*/ 2440214 h 5838734"/>
                <a:gd name="connsiteX30" fmla="*/ 947009 w 1019252"/>
                <a:gd name="connsiteY30" fmla="*/ 2463074 h 5838734"/>
                <a:gd name="connsiteX31" fmla="*/ 924149 w 1019252"/>
                <a:gd name="connsiteY31" fmla="*/ 2493554 h 5838734"/>
                <a:gd name="connsiteX32" fmla="*/ 908909 w 1019252"/>
                <a:gd name="connsiteY32" fmla="*/ 2516414 h 5838734"/>
                <a:gd name="connsiteX33" fmla="*/ 901289 w 1019252"/>
                <a:gd name="connsiteY33" fmla="*/ 2546894 h 5838734"/>
                <a:gd name="connsiteX34" fmla="*/ 855569 w 1019252"/>
                <a:gd name="connsiteY34" fmla="*/ 2615474 h 5838734"/>
                <a:gd name="connsiteX35" fmla="*/ 840329 w 1019252"/>
                <a:gd name="connsiteY35" fmla="*/ 2745014 h 5838734"/>
                <a:gd name="connsiteX36" fmla="*/ 832709 w 1019252"/>
                <a:gd name="connsiteY36" fmla="*/ 2905034 h 5838734"/>
                <a:gd name="connsiteX37" fmla="*/ 840329 w 1019252"/>
                <a:gd name="connsiteY37" fmla="*/ 3057434 h 5838734"/>
                <a:gd name="connsiteX38" fmla="*/ 847949 w 1019252"/>
                <a:gd name="connsiteY38" fmla="*/ 3087914 h 5838734"/>
                <a:gd name="connsiteX39" fmla="*/ 870809 w 1019252"/>
                <a:gd name="connsiteY39" fmla="*/ 3095534 h 5838734"/>
                <a:gd name="connsiteX40" fmla="*/ 901289 w 1019252"/>
                <a:gd name="connsiteY40" fmla="*/ 3118394 h 5838734"/>
                <a:gd name="connsiteX41" fmla="*/ 962249 w 1019252"/>
                <a:gd name="connsiteY41" fmla="*/ 3148874 h 5838734"/>
                <a:gd name="connsiteX42" fmla="*/ 1015589 w 1019252"/>
                <a:gd name="connsiteY42" fmla="*/ 3209834 h 5838734"/>
                <a:gd name="connsiteX43" fmla="*/ 985109 w 1019252"/>
                <a:gd name="connsiteY43" fmla="*/ 3354614 h 5838734"/>
                <a:gd name="connsiteX44" fmla="*/ 954629 w 1019252"/>
                <a:gd name="connsiteY44" fmla="*/ 3392714 h 5838734"/>
                <a:gd name="connsiteX45" fmla="*/ 947009 w 1019252"/>
                <a:gd name="connsiteY45" fmla="*/ 3415574 h 5838734"/>
                <a:gd name="connsiteX46" fmla="*/ 916529 w 1019252"/>
                <a:gd name="connsiteY46" fmla="*/ 3461294 h 5838734"/>
                <a:gd name="connsiteX47" fmla="*/ 893669 w 1019252"/>
                <a:gd name="connsiteY47" fmla="*/ 3499394 h 5838734"/>
                <a:gd name="connsiteX48" fmla="*/ 886049 w 1019252"/>
                <a:gd name="connsiteY48" fmla="*/ 3545114 h 5838734"/>
                <a:gd name="connsiteX49" fmla="*/ 870809 w 1019252"/>
                <a:gd name="connsiteY49" fmla="*/ 3567974 h 5838734"/>
                <a:gd name="connsiteX50" fmla="*/ 817469 w 1019252"/>
                <a:gd name="connsiteY50" fmla="*/ 3628934 h 5838734"/>
                <a:gd name="connsiteX51" fmla="*/ 779369 w 1019252"/>
                <a:gd name="connsiteY51" fmla="*/ 3705134 h 5838734"/>
                <a:gd name="connsiteX52" fmla="*/ 771749 w 1019252"/>
                <a:gd name="connsiteY52" fmla="*/ 3743234 h 5838734"/>
                <a:gd name="connsiteX53" fmla="*/ 764129 w 1019252"/>
                <a:gd name="connsiteY53" fmla="*/ 3766094 h 5838734"/>
                <a:gd name="connsiteX54" fmla="*/ 756509 w 1019252"/>
                <a:gd name="connsiteY54" fmla="*/ 3796574 h 5838734"/>
                <a:gd name="connsiteX55" fmla="*/ 779369 w 1019252"/>
                <a:gd name="connsiteY55" fmla="*/ 3987074 h 5838734"/>
                <a:gd name="connsiteX56" fmla="*/ 802229 w 1019252"/>
                <a:gd name="connsiteY56" fmla="*/ 4002314 h 5838734"/>
                <a:gd name="connsiteX57" fmla="*/ 817469 w 1019252"/>
                <a:gd name="connsiteY57" fmla="*/ 4078514 h 5838734"/>
                <a:gd name="connsiteX58" fmla="*/ 863189 w 1019252"/>
                <a:gd name="connsiteY58" fmla="*/ 4215674 h 5838734"/>
                <a:gd name="connsiteX59" fmla="*/ 809849 w 1019252"/>
                <a:gd name="connsiteY59" fmla="*/ 4322354 h 5838734"/>
                <a:gd name="connsiteX60" fmla="*/ 786989 w 1019252"/>
                <a:gd name="connsiteY60" fmla="*/ 4436654 h 5838734"/>
                <a:gd name="connsiteX61" fmla="*/ 771749 w 1019252"/>
                <a:gd name="connsiteY61" fmla="*/ 4489994 h 5838734"/>
                <a:gd name="connsiteX62" fmla="*/ 726029 w 1019252"/>
                <a:gd name="connsiteY62" fmla="*/ 4710974 h 5838734"/>
                <a:gd name="connsiteX63" fmla="*/ 718409 w 1019252"/>
                <a:gd name="connsiteY63" fmla="*/ 4855754 h 5838734"/>
                <a:gd name="connsiteX64" fmla="*/ 619349 w 1019252"/>
                <a:gd name="connsiteY64" fmla="*/ 5267234 h 5838734"/>
                <a:gd name="connsiteX65" fmla="*/ 558389 w 1019252"/>
                <a:gd name="connsiteY65" fmla="*/ 5564414 h 5838734"/>
                <a:gd name="connsiteX66" fmla="*/ 474569 w 1019252"/>
                <a:gd name="connsiteY66" fmla="*/ 5716814 h 5838734"/>
                <a:gd name="connsiteX67" fmla="*/ 421229 w 1019252"/>
                <a:gd name="connsiteY67" fmla="*/ 5800634 h 5838734"/>
                <a:gd name="connsiteX68" fmla="*/ 131669 w 1019252"/>
                <a:gd name="connsiteY68" fmla="*/ 5838734 h 5838734"/>
                <a:gd name="connsiteX69" fmla="*/ 32609 w 1019252"/>
                <a:gd name="connsiteY69" fmla="*/ 5808254 h 5838734"/>
                <a:gd name="connsiteX70" fmla="*/ 9749 w 1019252"/>
                <a:gd name="connsiteY70" fmla="*/ 5785394 h 5838734"/>
                <a:gd name="connsiteX71" fmla="*/ 9749 w 1019252"/>
                <a:gd name="connsiteY71" fmla="*/ 5678714 h 5838734"/>
                <a:gd name="connsiteX72" fmla="*/ 32609 w 1019252"/>
                <a:gd name="connsiteY72" fmla="*/ 5572034 h 5838734"/>
                <a:gd name="connsiteX73" fmla="*/ 40229 w 1019252"/>
                <a:gd name="connsiteY73" fmla="*/ 5526314 h 5838734"/>
                <a:gd name="connsiteX74" fmla="*/ 78329 w 1019252"/>
                <a:gd name="connsiteY74" fmla="*/ 5457734 h 5838734"/>
                <a:gd name="connsiteX75" fmla="*/ 116429 w 1019252"/>
                <a:gd name="connsiteY75" fmla="*/ 5358674 h 5838734"/>
                <a:gd name="connsiteX76" fmla="*/ 139289 w 1019252"/>
                <a:gd name="connsiteY76" fmla="*/ 5343434 h 5838734"/>
                <a:gd name="connsiteX77" fmla="*/ 185009 w 1019252"/>
                <a:gd name="connsiteY77" fmla="*/ 5229134 h 5838734"/>
                <a:gd name="connsiteX78" fmla="*/ 207869 w 1019252"/>
                <a:gd name="connsiteY78" fmla="*/ 5069114 h 5838734"/>
                <a:gd name="connsiteX79" fmla="*/ 253589 w 1019252"/>
                <a:gd name="connsiteY79" fmla="*/ 5008154 h 5838734"/>
                <a:gd name="connsiteX80" fmla="*/ 306929 w 1019252"/>
                <a:gd name="connsiteY80" fmla="*/ 4939574 h 5838734"/>
                <a:gd name="connsiteX81" fmla="*/ 314549 w 1019252"/>
                <a:gd name="connsiteY81" fmla="*/ 4886234 h 5838734"/>
                <a:gd name="connsiteX82" fmla="*/ 337409 w 1019252"/>
                <a:gd name="connsiteY82" fmla="*/ 4855754 h 5838734"/>
                <a:gd name="connsiteX83" fmla="*/ 375509 w 1019252"/>
                <a:gd name="connsiteY83" fmla="*/ 4756694 h 5838734"/>
                <a:gd name="connsiteX84" fmla="*/ 375509 w 1019252"/>
                <a:gd name="connsiteY84" fmla="*/ 4718594 h 583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19252" h="5838734">
                  <a:moveTo>
                    <a:pt x="764129" y="321854"/>
                  </a:moveTo>
                  <a:cubicBezTo>
                    <a:pt x="761589" y="306614"/>
                    <a:pt x="755737" y="291565"/>
                    <a:pt x="756509" y="276134"/>
                  </a:cubicBezTo>
                  <a:cubicBezTo>
                    <a:pt x="759913" y="208064"/>
                    <a:pt x="767867" y="158144"/>
                    <a:pt x="802229" y="100874"/>
                  </a:cubicBezTo>
                  <a:cubicBezTo>
                    <a:pt x="812436" y="83863"/>
                    <a:pt x="825089" y="67854"/>
                    <a:pt x="840329" y="55154"/>
                  </a:cubicBezTo>
                  <a:cubicBezTo>
                    <a:pt x="841103" y="54509"/>
                    <a:pt x="909982" y="14156"/>
                    <a:pt x="924149" y="9434"/>
                  </a:cubicBezTo>
                  <a:cubicBezTo>
                    <a:pt x="936436" y="5338"/>
                    <a:pt x="949549" y="4354"/>
                    <a:pt x="962249" y="1814"/>
                  </a:cubicBezTo>
                  <a:cubicBezTo>
                    <a:pt x="980029" y="4354"/>
                    <a:pt x="1010521" y="-7797"/>
                    <a:pt x="1015589" y="9434"/>
                  </a:cubicBezTo>
                  <a:cubicBezTo>
                    <a:pt x="1027145" y="48726"/>
                    <a:pt x="1008381" y="91193"/>
                    <a:pt x="1000349" y="131354"/>
                  </a:cubicBezTo>
                  <a:cubicBezTo>
                    <a:pt x="997809" y="144054"/>
                    <a:pt x="998521" y="157870"/>
                    <a:pt x="992729" y="169454"/>
                  </a:cubicBezTo>
                  <a:cubicBezTo>
                    <a:pt x="987910" y="179093"/>
                    <a:pt x="977489" y="184694"/>
                    <a:pt x="969869" y="192314"/>
                  </a:cubicBezTo>
                  <a:cubicBezTo>
                    <a:pt x="965449" y="302822"/>
                    <a:pt x="952154" y="347581"/>
                    <a:pt x="969869" y="436154"/>
                  </a:cubicBezTo>
                  <a:cubicBezTo>
                    <a:pt x="971444" y="444030"/>
                    <a:pt x="974949" y="451394"/>
                    <a:pt x="977489" y="459014"/>
                  </a:cubicBezTo>
                  <a:cubicBezTo>
                    <a:pt x="974949" y="486954"/>
                    <a:pt x="972967" y="514950"/>
                    <a:pt x="969869" y="542834"/>
                  </a:cubicBezTo>
                  <a:cubicBezTo>
                    <a:pt x="955093" y="675818"/>
                    <a:pt x="969478" y="523103"/>
                    <a:pt x="954629" y="641894"/>
                  </a:cubicBezTo>
                  <a:cubicBezTo>
                    <a:pt x="939781" y="760677"/>
                    <a:pt x="955029" y="677996"/>
                    <a:pt x="939389" y="756194"/>
                  </a:cubicBezTo>
                  <a:cubicBezTo>
                    <a:pt x="959335" y="835979"/>
                    <a:pt x="965439" y="856669"/>
                    <a:pt x="977489" y="977174"/>
                  </a:cubicBezTo>
                  <a:lnTo>
                    <a:pt x="985109" y="1053374"/>
                  </a:lnTo>
                  <a:cubicBezTo>
                    <a:pt x="980029" y="1111794"/>
                    <a:pt x="972797" y="1170067"/>
                    <a:pt x="969869" y="1228634"/>
                  </a:cubicBezTo>
                  <a:cubicBezTo>
                    <a:pt x="967329" y="1279434"/>
                    <a:pt x="967310" y="1330423"/>
                    <a:pt x="962249" y="1381034"/>
                  </a:cubicBezTo>
                  <a:cubicBezTo>
                    <a:pt x="959672" y="1406808"/>
                    <a:pt x="950672" y="1431591"/>
                    <a:pt x="947009" y="1457234"/>
                  </a:cubicBezTo>
                  <a:cubicBezTo>
                    <a:pt x="940503" y="1502773"/>
                    <a:pt x="936849" y="1548674"/>
                    <a:pt x="931769" y="1594394"/>
                  </a:cubicBezTo>
                  <a:cubicBezTo>
                    <a:pt x="934309" y="1619794"/>
                    <a:pt x="939389" y="1645067"/>
                    <a:pt x="939389" y="1670594"/>
                  </a:cubicBezTo>
                  <a:cubicBezTo>
                    <a:pt x="939389" y="1683546"/>
                    <a:pt x="934086" y="1695951"/>
                    <a:pt x="931769" y="1708694"/>
                  </a:cubicBezTo>
                  <a:cubicBezTo>
                    <a:pt x="929005" y="1723895"/>
                    <a:pt x="926065" y="1739083"/>
                    <a:pt x="924149" y="1754414"/>
                  </a:cubicBezTo>
                  <a:cubicBezTo>
                    <a:pt x="910186" y="1866120"/>
                    <a:pt x="909635" y="1882867"/>
                    <a:pt x="901289" y="1983014"/>
                  </a:cubicBezTo>
                  <a:cubicBezTo>
                    <a:pt x="911449" y="2021114"/>
                    <a:pt x="914135" y="2062045"/>
                    <a:pt x="931769" y="2097314"/>
                  </a:cubicBezTo>
                  <a:cubicBezTo>
                    <a:pt x="951693" y="2137161"/>
                    <a:pt x="944254" y="2116774"/>
                    <a:pt x="954629" y="2158274"/>
                  </a:cubicBezTo>
                  <a:cubicBezTo>
                    <a:pt x="944469" y="2183674"/>
                    <a:pt x="927013" y="2207268"/>
                    <a:pt x="924149" y="2234474"/>
                  </a:cubicBezTo>
                  <a:cubicBezTo>
                    <a:pt x="921698" y="2257763"/>
                    <a:pt x="934796" y="2280091"/>
                    <a:pt x="939389" y="2303054"/>
                  </a:cubicBezTo>
                  <a:cubicBezTo>
                    <a:pt x="950230" y="2357261"/>
                    <a:pt x="949303" y="2376301"/>
                    <a:pt x="954629" y="2440214"/>
                  </a:cubicBezTo>
                  <a:cubicBezTo>
                    <a:pt x="952089" y="2447834"/>
                    <a:pt x="950994" y="2456100"/>
                    <a:pt x="947009" y="2463074"/>
                  </a:cubicBezTo>
                  <a:cubicBezTo>
                    <a:pt x="940708" y="2474101"/>
                    <a:pt x="931531" y="2483220"/>
                    <a:pt x="924149" y="2493554"/>
                  </a:cubicBezTo>
                  <a:cubicBezTo>
                    <a:pt x="918826" y="2501006"/>
                    <a:pt x="913989" y="2508794"/>
                    <a:pt x="908909" y="2516414"/>
                  </a:cubicBezTo>
                  <a:cubicBezTo>
                    <a:pt x="906369" y="2526574"/>
                    <a:pt x="905542" y="2537324"/>
                    <a:pt x="901289" y="2546894"/>
                  </a:cubicBezTo>
                  <a:cubicBezTo>
                    <a:pt x="890600" y="2570944"/>
                    <a:pt x="871276" y="2594532"/>
                    <a:pt x="855569" y="2615474"/>
                  </a:cubicBezTo>
                  <a:cubicBezTo>
                    <a:pt x="848622" y="2664105"/>
                    <a:pt x="843649" y="2693551"/>
                    <a:pt x="840329" y="2745014"/>
                  </a:cubicBezTo>
                  <a:cubicBezTo>
                    <a:pt x="836891" y="2798304"/>
                    <a:pt x="835249" y="2851694"/>
                    <a:pt x="832709" y="2905034"/>
                  </a:cubicBezTo>
                  <a:cubicBezTo>
                    <a:pt x="835249" y="2955834"/>
                    <a:pt x="836105" y="3006746"/>
                    <a:pt x="840329" y="3057434"/>
                  </a:cubicBezTo>
                  <a:cubicBezTo>
                    <a:pt x="841199" y="3067871"/>
                    <a:pt x="841407" y="3079736"/>
                    <a:pt x="847949" y="3087914"/>
                  </a:cubicBezTo>
                  <a:cubicBezTo>
                    <a:pt x="852967" y="3094186"/>
                    <a:pt x="863189" y="3092994"/>
                    <a:pt x="870809" y="3095534"/>
                  </a:cubicBezTo>
                  <a:cubicBezTo>
                    <a:pt x="880969" y="3103154"/>
                    <a:pt x="890262" y="3112093"/>
                    <a:pt x="901289" y="3118394"/>
                  </a:cubicBezTo>
                  <a:cubicBezTo>
                    <a:pt x="955300" y="3149257"/>
                    <a:pt x="885730" y="3087659"/>
                    <a:pt x="962249" y="3148874"/>
                  </a:cubicBezTo>
                  <a:cubicBezTo>
                    <a:pt x="994089" y="3174346"/>
                    <a:pt x="996880" y="3181771"/>
                    <a:pt x="1015589" y="3209834"/>
                  </a:cubicBezTo>
                  <a:cubicBezTo>
                    <a:pt x="1005429" y="3258094"/>
                    <a:pt x="1000705" y="3307827"/>
                    <a:pt x="985109" y="3354614"/>
                  </a:cubicBezTo>
                  <a:cubicBezTo>
                    <a:pt x="979966" y="3370043"/>
                    <a:pt x="963249" y="3378922"/>
                    <a:pt x="954629" y="3392714"/>
                  </a:cubicBezTo>
                  <a:cubicBezTo>
                    <a:pt x="950372" y="3399525"/>
                    <a:pt x="950910" y="3408553"/>
                    <a:pt x="947009" y="3415574"/>
                  </a:cubicBezTo>
                  <a:cubicBezTo>
                    <a:pt x="938114" y="3431585"/>
                    <a:pt x="926363" y="3445841"/>
                    <a:pt x="916529" y="3461294"/>
                  </a:cubicBezTo>
                  <a:cubicBezTo>
                    <a:pt x="908578" y="3473789"/>
                    <a:pt x="901289" y="3486694"/>
                    <a:pt x="893669" y="3499394"/>
                  </a:cubicBezTo>
                  <a:cubicBezTo>
                    <a:pt x="891129" y="3514634"/>
                    <a:pt x="890935" y="3530457"/>
                    <a:pt x="886049" y="3545114"/>
                  </a:cubicBezTo>
                  <a:cubicBezTo>
                    <a:pt x="883153" y="3553802"/>
                    <a:pt x="876608" y="3560886"/>
                    <a:pt x="870809" y="3567974"/>
                  </a:cubicBezTo>
                  <a:cubicBezTo>
                    <a:pt x="853711" y="3588871"/>
                    <a:pt x="833932" y="3607533"/>
                    <a:pt x="817469" y="3628934"/>
                  </a:cubicBezTo>
                  <a:cubicBezTo>
                    <a:pt x="802167" y="3648827"/>
                    <a:pt x="786630" y="3680930"/>
                    <a:pt x="779369" y="3705134"/>
                  </a:cubicBezTo>
                  <a:cubicBezTo>
                    <a:pt x="775647" y="3717539"/>
                    <a:pt x="774890" y="3730669"/>
                    <a:pt x="771749" y="3743234"/>
                  </a:cubicBezTo>
                  <a:cubicBezTo>
                    <a:pt x="769801" y="3751026"/>
                    <a:pt x="766336" y="3758371"/>
                    <a:pt x="764129" y="3766094"/>
                  </a:cubicBezTo>
                  <a:cubicBezTo>
                    <a:pt x="761252" y="3776164"/>
                    <a:pt x="759049" y="3786414"/>
                    <a:pt x="756509" y="3796574"/>
                  </a:cubicBezTo>
                  <a:cubicBezTo>
                    <a:pt x="764129" y="3860074"/>
                    <a:pt x="765495" y="3924641"/>
                    <a:pt x="779369" y="3987074"/>
                  </a:cubicBezTo>
                  <a:cubicBezTo>
                    <a:pt x="781356" y="3996014"/>
                    <a:pt x="798707" y="3993860"/>
                    <a:pt x="802229" y="4002314"/>
                  </a:cubicBezTo>
                  <a:cubicBezTo>
                    <a:pt x="812192" y="4026224"/>
                    <a:pt x="810353" y="4053608"/>
                    <a:pt x="817469" y="4078514"/>
                  </a:cubicBezTo>
                  <a:cubicBezTo>
                    <a:pt x="830709" y="4124853"/>
                    <a:pt x="863189" y="4215674"/>
                    <a:pt x="863189" y="4215674"/>
                  </a:cubicBezTo>
                  <a:cubicBezTo>
                    <a:pt x="845409" y="4251234"/>
                    <a:pt x="822810" y="4284769"/>
                    <a:pt x="809849" y="4322354"/>
                  </a:cubicBezTo>
                  <a:cubicBezTo>
                    <a:pt x="797183" y="4359086"/>
                    <a:pt x="795600" y="4398766"/>
                    <a:pt x="786989" y="4436654"/>
                  </a:cubicBezTo>
                  <a:cubicBezTo>
                    <a:pt x="782891" y="4454686"/>
                    <a:pt x="776829" y="4472214"/>
                    <a:pt x="771749" y="4489994"/>
                  </a:cubicBezTo>
                  <a:cubicBezTo>
                    <a:pt x="745426" y="4937488"/>
                    <a:pt x="793563" y="4362049"/>
                    <a:pt x="726029" y="4710974"/>
                  </a:cubicBezTo>
                  <a:cubicBezTo>
                    <a:pt x="716846" y="4758420"/>
                    <a:pt x="725757" y="4807989"/>
                    <a:pt x="718409" y="4855754"/>
                  </a:cubicBezTo>
                  <a:cubicBezTo>
                    <a:pt x="634304" y="5402438"/>
                    <a:pt x="701074" y="4868824"/>
                    <a:pt x="619349" y="5267234"/>
                  </a:cubicBezTo>
                  <a:cubicBezTo>
                    <a:pt x="599029" y="5366294"/>
                    <a:pt x="607122" y="5475809"/>
                    <a:pt x="558389" y="5564414"/>
                  </a:cubicBezTo>
                  <a:cubicBezTo>
                    <a:pt x="530449" y="5615214"/>
                    <a:pt x="502056" y="5665767"/>
                    <a:pt x="474569" y="5716814"/>
                  </a:cubicBezTo>
                  <a:cubicBezTo>
                    <a:pt x="465073" y="5734450"/>
                    <a:pt x="442654" y="5789921"/>
                    <a:pt x="421229" y="5800634"/>
                  </a:cubicBezTo>
                  <a:cubicBezTo>
                    <a:pt x="333188" y="5844655"/>
                    <a:pt x="223967" y="5834888"/>
                    <a:pt x="131669" y="5838734"/>
                  </a:cubicBezTo>
                  <a:cubicBezTo>
                    <a:pt x="88209" y="5831491"/>
                    <a:pt x="73430" y="5832747"/>
                    <a:pt x="32609" y="5808254"/>
                  </a:cubicBezTo>
                  <a:cubicBezTo>
                    <a:pt x="23368" y="5802710"/>
                    <a:pt x="17369" y="5793014"/>
                    <a:pt x="9749" y="5785394"/>
                  </a:cubicBezTo>
                  <a:cubicBezTo>
                    <a:pt x="-6456" y="5736779"/>
                    <a:pt x="400" y="5767528"/>
                    <a:pt x="9749" y="5678714"/>
                  </a:cubicBezTo>
                  <a:cubicBezTo>
                    <a:pt x="21773" y="5564485"/>
                    <a:pt x="9001" y="5666464"/>
                    <a:pt x="32609" y="5572034"/>
                  </a:cubicBezTo>
                  <a:cubicBezTo>
                    <a:pt x="36356" y="5557045"/>
                    <a:pt x="34491" y="5540659"/>
                    <a:pt x="40229" y="5526314"/>
                  </a:cubicBezTo>
                  <a:cubicBezTo>
                    <a:pt x="49941" y="5502033"/>
                    <a:pt x="65629" y="5480594"/>
                    <a:pt x="78329" y="5457734"/>
                  </a:cubicBezTo>
                  <a:cubicBezTo>
                    <a:pt x="84042" y="5429169"/>
                    <a:pt x="91318" y="5375415"/>
                    <a:pt x="116429" y="5358674"/>
                  </a:cubicBezTo>
                  <a:lnTo>
                    <a:pt x="139289" y="5343434"/>
                  </a:lnTo>
                  <a:cubicBezTo>
                    <a:pt x="158826" y="5304361"/>
                    <a:pt x="176701" y="5273999"/>
                    <a:pt x="185009" y="5229134"/>
                  </a:cubicBezTo>
                  <a:cubicBezTo>
                    <a:pt x="192469" y="5188848"/>
                    <a:pt x="187215" y="5117306"/>
                    <a:pt x="207869" y="5069114"/>
                  </a:cubicBezTo>
                  <a:cubicBezTo>
                    <a:pt x="229894" y="5017721"/>
                    <a:pt x="214622" y="5056863"/>
                    <a:pt x="253589" y="5008154"/>
                  </a:cubicBezTo>
                  <a:cubicBezTo>
                    <a:pt x="326504" y="4917010"/>
                    <a:pt x="249668" y="4996835"/>
                    <a:pt x="306929" y="4939574"/>
                  </a:cubicBezTo>
                  <a:cubicBezTo>
                    <a:pt x="309469" y="4921794"/>
                    <a:pt x="308411" y="4903113"/>
                    <a:pt x="314549" y="4886234"/>
                  </a:cubicBezTo>
                  <a:cubicBezTo>
                    <a:pt x="318889" y="4874299"/>
                    <a:pt x="331328" y="4866903"/>
                    <a:pt x="337409" y="4855754"/>
                  </a:cubicBezTo>
                  <a:cubicBezTo>
                    <a:pt x="340880" y="4849391"/>
                    <a:pt x="375509" y="4769491"/>
                    <a:pt x="375509" y="4756694"/>
                  </a:cubicBezTo>
                  <a:lnTo>
                    <a:pt x="375509" y="471859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0F5EEA0-EFC5-F2D6-8534-F213DA87833C}"/>
                </a:ext>
              </a:extLst>
            </p:cNvPr>
            <p:cNvSpPr txBox="1"/>
            <p:nvPr/>
          </p:nvSpPr>
          <p:spPr>
            <a:xfrm>
              <a:off x="7097361" y="806004"/>
              <a:ext cx="830677" cy="369332"/>
            </a:xfrm>
            <a:prstGeom prst="rect">
              <a:avLst/>
            </a:prstGeom>
            <a:noFill/>
          </p:spPr>
          <p:txBody>
            <a:bodyPr wrap="none" rtlCol="0">
              <a:spAutoFit/>
            </a:bodyPr>
            <a:lstStyle/>
            <a:p>
              <a:r>
                <a:rPr lang="en-US" dirty="0"/>
                <a:t>Galilee</a:t>
              </a:r>
            </a:p>
          </p:txBody>
        </p:sp>
        <p:sp>
          <p:nvSpPr>
            <p:cNvPr id="58" name="TextBox 57">
              <a:extLst>
                <a:ext uri="{FF2B5EF4-FFF2-40B4-BE49-F238E27FC236}">
                  <a16:creationId xmlns:a16="http://schemas.microsoft.com/office/drawing/2014/main" id="{5578FA1E-8536-AA3A-547B-5717573E199E}"/>
                </a:ext>
              </a:extLst>
            </p:cNvPr>
            <p:cNvSpPr txBox="1"/>
            <p:nvPr/>
          </p:nvSpPr>
          <p:spPr>
            <a:xfrm rot="16406356">
              <a:off x="6943440" y="3244333"/>
              <a:ext cx="1417568" cy="369332"/>
            </a:xfrm>
            <a:prstGeom prst="rect">
              <a:avLst/>
            </a:prstGeom>
            <a:noFill/>
          </p:spPr>
          <p:txBody>
            <a:bodyPr wrap="none" rtlCol="0">
              <a:spAutoFit/>
            </a:bodyPr>
            <a:lstStyle/>
            <a:p>
              <a:r>
                <a:rPr lang="en-US" dirty="0"/>
                <a:t>Jordan Valley</a:t>
              </a:r>
            </a:p>
          </p:txBody>
        </p:sp>
        <p:sp>
          <p:nvSpPr>
            <p:cNvPr id="59" name="TextBox 58">
              <a:extLst>
                <a:ext uri="{FF2B5EF4-FFF2-40B4-BE49-F238E27FC236}">
                  <a16:creationId xmlns:a16="http://schemas.microsoft.com/office/drawing/2014/main" id="{0D3DC7A4-93C5-BED8-5CC8-5963AD8C7A41}"/>
                </a:ext>
              </a:extLst>
            </p:cNvPr>
            <p:cNvSpPr txBox="1"/>
            <p:nvPr/>
          </p:nvSpPr>
          <p:spPr>
            <a:xfrm>
              <a:off x="4718746" y="1429384"/>
              <a:ext cx="1172116" cy="646331"/>
            </a:xfrm>
            <a:prstGeom prst="rect">
              <a:avLst/>
            </a:prstGeom>
            <a:noFill/>
          </p:spPr>
          <p:txBody>
            <a:bodyPr wrap="none" rtlCol="0">
              <a:spAutoFit/>
            </a:bodyPr>
            <a:lstStyle/>
            <a:p>
              <a:r>
                <a:rPr lang="en-US" dirty="0" err="1"/>
                <a:t>Shephelah</a:t>
              </a:r>
              <a:endParaRPr lang="en-US" dirty="0"/>
            </a:p>
            <a:p>
              <a:r>
                <a:rPr lang="en-US" dirty="0"/>
                <a:t>of Carmel</a:t>
              </a:r>
            </a:p>
          </p:txBody>
        </p:sp>
        <p:cxnSp>
          <p:nvCxnSpPr>
            <p:cNvPr id="61" name="Straight Arrow Connector 60">
              <a:extLst>
                <a:ext uri="{FF2B5EF4-FFF2-40B4-BE49-F238E27FC236}">
                  <a16:creationId xmlns:a16="http://schemas.microsoft.com/office/drawing/2014/main" id="{0FC6F5EF-8EA8-DB31-47E9-1F0987091872}"/>
                </a:ext>
              </a:extLst>
            </p:cNvPr>
            <p:cNvCxnSpPr/>
            <p:nvPr/>
          </p:nvCxnSpPr>
          <p:spPr>
            <a:xfrm>
              <a:off x="5768318" y="1775797"/>
              <a:ext cx="959459" cy="97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EA8670D-5B85-1EAB-4143-4C8B1B997BF6}"/>
                </a:ext>
              </a:extLst>
            </p:cNvPr>
            <p:cNvSpPr txBox="1"/>
            <p:nvPr/>
          </p:nvSpPr>
          <p:spPr>
            <a:xfrm>
              <a:off x="8168640" y="806004"/>
              <a:ext cx="864339" cy="369332"/>
            </a:xfrm>
            <a:prstGeom prst="rect">
              <a:avLst/>
            </a:prstGeom>
            <a:noFill/>
          </p:spPr>
          <p:txBody>
            <a:bodyPr wrap="none" rtlCol="0">
              <a:spAutoFit/>
            </a:bodyPr>
            <a:lstStyle/>
            <a:p>
              <a:r>
                <a:rPr lang="en-US" dirty="0"/>
                <a:t>Bashan</a:t>
              </a:r>
            </a:p>
          </p:txBody>
        </p:sp>
        <p:sp>
          <p:nvSpPr>
            <p:cNvPr id="63" name="TextBox 62">
              <a:extLst>
                <a:ext uri="{FF2B5EF4-FFF2-40B4-BE49-F238E27FC236}">
                  <a16:creationId xmlns:a16="http://schemas.microsoft.com/office/drawing/2014/main" id="{9876BBD0-619B-1657-A979-8A7A1DD800D2}"/>
                </a:ext>
              </a:extLst>
            </p:cNvPr>
            <p:cNvSpPr txBox="1"/>
            <p:nvPr/>
          </p:nvSpPr>
          <p:spPr>
            <a:xfrm>
              <a:off x="8177801" y="2506980"/>
              <a:ext cx="784189" cy="369332"/>
            </a:xfrm>
            <a:prstGeom prst="rect">
              <a:avLst/>
            </a:prstGeom>
            <a:noFill/>
          </p:spPr>
          <p:txBody>
            <a:bodyPr wrap="none" rtlCol="0">
              <a:spAutoFit/>
            </a:bodyPr>
            <a:lstStyle/>
            <a:p>
              <a:r>
                <a:rPr lang="en-US" dirty="0"/>
                <a:t>Gilead</a:t>
              </a:r>
            </a:p>
          </p:txBody>
        </p:sp>
        <p:sp>
          <p:nvSpPr>
            <p:cNvPr id="64" name="TextBox 63">
              <a:extLst>
                <a:ext uri="{FF2B5EF4-FFF2-40B4-BE49-F238E27FC236}">
                  <a16:creationId xmlns:a16="http://schemas.microsoft.com/office/drawing/2014/main" id="{D907948F-506D-512F-953B-AFFC07D3BA8A}"/>
                </a:ext>
              </a:extLst>
            </p:cNvPr>
            <p:cNvSpPr txBox="1"/>
            <p:nvPr/>
          </p:nvSpPr>
          <p:spPr>
            <a:xfrm>
              <a:off x="8434080" y="2989495"/>
              <a:ext cx="930063" cy="369332"/>
            </a:xfrm>
            <a:prstGeom prst="rect">
              <a:avLst/>
            </a:prstGeom>
            <a:noFill/>
          </p:spPr>
          <p:txBody>
            <a:bodyPr wrap="none" rtlCol="0">
              <a:spAutoFit/>
            </a:bodyPr>
            <a:lstStyle/>
            <a:p>
              <a:r>
                <a:rPr lang="en-US" dirty="0"/>
                <a:t>Ammon</a:t>
              </a:r>
            </a:p>
          </p:txBody>
        </p:sp>
        <p:sp>
          <p:nvSpPr>
            <p:cNvPr id="65" name="TextBox 64">
              <a:extLst>
                <a:ext uri="{FF2B5EF4-FFF2-40B4-BE49-F238E27FC236}">
                  <a16:creationId xmlns:a16="http://schemas.microsoft.com/office/drawing/2014/main" id="{1800562A-BE2F-2520-67E3-A349A744C799}"/>
                </a:ext>
              </a:extLst>
            </p:cNvPr>
            <p:cNvSpPr txBox="1"/>
            <p:nvPr/>
          </p:nvSpPr>
          <p:spPr>
            <a:xfrm>
              <a:off x="7879078" y="4803654"/>
              <a:ext cx="736099" cy="369332"/>
            </a:xfrm>
            <a:prstGeom prst="rect">
              <a:avLst/>
            </a:prstGeom>
            <a:noFill/>
          </p:spPr>
          <p:txBody>
            <a:bodyPr wrap="none" rtlCol="0">
              <a:spAutoFit/>
            </a:bodyPr>
            <a:lstStyle/>
            <a:p>
              <a:r>
                <a:rPr lang="en-US" dirty="0"/>
                <a:t>Moab</a:t>
              </a:r>
            </a:p>
          </p:txBody>
        </p:sp>
        <p:sp>
          <p:nvSpPr>
            <p:cNvPr id="66" name="TextBox 65">
              <a:extLst>
                <a:ext uri="{FF2B5EF4-FFF2-40B4-BE49-F238E27FC236}">
                  <a16:creationId xmlns:a16="http://schemas.microsoft.com/office/drawing/2014/main" id="{B7DA6FD7-FAD4-DF47-102B-DBB72A6907FE}"/>
                </a:ext>
              </a:extLst>
            </p:cNvPr>
            <p:cNvSpPr txBox="1"/>
            <p:nvPr/>
          </p:nvSpPr>
          <p:spPr>
            <a:xfrm>
              <a:off x="7879078" y="5905500"/>
              <a:ext cx="721480" cy="369332"/>
            </a:xfrm>
            <a:prstGeom prst="rect">
              <a:avLst/>
            </a:prstGeom>
            <a:noFill/>
          </p:spPr>
          <p:txBody>
            <a:bodyPr wrap="none" rtlCol="0">
              <a:spAutoFit/>
            </a:bodyPr>
            <a:lstStyle/>
            <a:p>
              <a:r>
                <a:rPr lang="en-US" dirty="0"/>
                <a:t>Edom</a:t>
              </a:r>
            </a:p>
          </p:txBody>
        </p:sp>
      </p:grpSp>
    </p:spTree>
    <p:extLst>
      <p:ext uri="{BB962C8B-B14F-4D97-AF65-F5344CB8AC3E}">
        <p14:creationId xmlns:p14="http://schemas.microsoft.com/office/powerpoint/2010/main" val="361750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bible&#10;&#10;Description automatically generated">
            <a:extLst>
              <a:ext uri="{FF2B5EF4-FFF2-40B4-BE49-F238E27FC236}">
                <a16:creationId xmlns:a16="http://schemas.microsoft.com/office/drawing/2014/main" id="{B515846B-D2B1-85AF-3BB0-49C4ED8A6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240" y="0"/>
            <a:ext cx="9144000" cy="6858000"/>
          </a:xfrm>
          <a:prstGeom prst="rect">
            <a:avLst/>
          </a:prstGeom>
        </p:spPr>
      </p:pic>
      <p:grpSp>
        <p:nvGrpSpPr>
          <p:cNvPr id="5" name="Group 4">
            <a:extLst>
              <a:ext uri="{FF2B5EF4-FFF2-40B4-BE49-F238E27FC236}">
                <a16:creationId xmlns:a16="http://schemas.microsoft.com/office/drawing/2014/main" id="{27191FC0-A933-0738-FE2D-50D285DCA6F7}"/>
              </a:ext>
            </a:extLst>
          </p:cNvPr>
          <p:cNvGrpSpPr/>
          <p:nvPr/>
        </p:nvGrpSpPr>
        <p:grpSpPr>
          <a:xfrm>
            <a:off x="0" y="0"/>
            <a:ext cx="5154093" cy="6858000"/>
            <a:chOff x="4210050" y="0"/>
            <a:chExt cx="5154093" cy="6858000"/>
          </a:xfrm>
        </p:grpSpPr>
        <p:pic>
          <p:nvPicPr>
            <p:cNvPr id="6" name="Picture 5" descr="A close-up of a map&#10;&#10;Description automatically generated">
              <a:extLst>
                <a:ext uri="{FF2B5EF4-FFF2-40B4-BE49-F238E27FC236}">
                  <a16:creationId xmlns:a16="http://schemas.microsoft.com/office/drawing/2014/main" id="{88471AE1-4F45-286C-5583-5FC8539269E5}"/>
                </a:ext>
              </a:extLst>
            </p:cNvPr>
            <p:cNvPicPr>
              <a:picLocks noChangeAspect="1"/>
            </p:cNvPicPr>
            <p:nvPr/>
          </p:nvPicPr>
          <p:blipFill rotWithShape="1">
            <a:blip r:embed="rId3">
              <a:extLst>
                <a:ext uri="{28A0092B-C50C-407E-A947-70E740481C1C}">
                  <a14:useLocalDpi xmlns:a14="http://schemas.microsoft.com/office/drawing/2010/main" val="0"/>
                </a:ext>
              </a:extLst>
            </a:blip>
            <a:srcRect l="46042"/>
            <a:stretch/>
          </p:blipFill>
          <p:spPr>
            <a:xfrm>
              <a:off x="4210050" y="0"/>
              <a:ext cx="4933950" cy="6858000"/>
            </a:xfrm>
            <a:prstGeom prst="rect">
              <a:avLst/>
            </a:prstGeom>
          </p:spPr>
        </p:pic>
        <p:sp>
          <p:nvSpPr>
            <p:cNvPr id="8" name="Freeform: Shape 7">
              <a:extLst>
                <a:ext uri="{FF2B5EF4-FFF2-40B4-BE49-F238E27FC236}">
                  <a16:creationId xmlns:a16="http://schemas.microsoft.com/office/drawing/2014/main" id="{97744C18-1963-390A-52E4-1FE2248EBC4F}"/>
                </a:ext>
              </a:extLst>
            </p:cNvPr>
            <p:cNvSpPr/>
            <p:nvPr/>
          </p:nvSpPr>
          <p:spPr>
            <a:xfrm>
              <a:off x="6217444" y="2778627"/>
              <a:ext cx="481012" cy="124117"/>
            </a:xfrm>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extrusionOk="0">
                  <a:moveTo>
                    <a:pt x="0" y="124117"/>
                  </a:moveTo>
                  <a:cubicBezTo>
                    <a:pt x="7536" y="121164"/>
                    <a:pt x="16547" y="122376"/>
                    <a:pt x="23812" y="119354"/>
                  </a:cubicBezTo>
                  <a:cubicBezTo>
                    <a:pt x="32455" y="116707"/>
                    <a:pt x="38233" y="110422"/>
                    <a:pt x="47625" y="107448"/>
                  </a:cubicBezTo>
                  <a:cubicBezTo>
                    <a:pt x="73856" y="96079"/>
                    <a:pt x="61909" y="97052"/>
                    <a:pt x="83344" y="95542"/>
                  </a:cubicBezTo>
                  <a:cubicBezTo>
                    <a:pt x="86417" y="94331"/>
                    <a:pt x="89563" y="91538"/>
                    <a:pt x="92869" y="90779"/>
                  </a:cubicBezTo>
                  <a:cubicBezTo>
                    <a:pt x="97699" y="89521"/>
                    <a:pt x="102745" y="89901"/>
                    <a:pt x="107156" y="88398"/>
                  </a:cubicBezTo>
                  <a:cubicBezTo>
                    <a:pt x="111889" y="87792"/>
                    <a:pt x="115066" y="87103"/>
                    <a:pt x="119062" y="86017"/>
                  </a:cubicBezTo>
                  <a:cubicBezTo>
                    <a:pt x="150652" y="76385"/>
                    <a:pt x="118000" y="81033"/>
                    <a:pt x="147637" y="78873"/>
                  </a:cubicBezTo>
                  <a:cubicBezTo>
                    <a:pt x="167490" y="80046"/>
                    <a:pt x="185001" y="79205"/>
                    <a:pt x="202406" y="81254"/>
                  </a:cubicBezTo>
                  <a:cubicBezTo>
                    <a:pt x="216044" y="81439"/>
                    <a:pt x="211309" y="77467"/>
                    <a:pt x="223837" y="74111"/>
                  </a:cubicBezTo>
                  <a:cubicBezTo>
                    <a:pt x="228161" y="73531"/>
                    <a:pt x="232546" y="73514"/>
                    <a:pt x="235744" y="71729"/>
                  </a:cubicBezTo>
                  <a:cubicBezTo>
                    <a:pt x="253476" y="67042"/>
                    <a:pt x="245092" y="68784"/>
                    <a:pt x="259556" y="64586"/>
                  </a:cubicBezTo>
                  <a:cubicBezTo>
                    <a:pt x="266304" y="63781"/>
                    <a:pt x="277051" y="61521"/>
                    <a:pt x="285750" y="59823"/>
                  </a:cubicBezTo>
                  <a:cubicBezTo>
                    <a:pt x="290306" y="58929"/>
                    <a:pt x="295417" y="56762"/>
                    <a:pt x="300037" y="55061"/>
                  </a:cubicBezTo>
                  <a:cubicBezTo>
                    <a:pt x="308069" y="49699"/>
                    <a:pt x="313429" y="44051"/>
                    <a:pt x="319087" y="40773"/>
                  </a:cubicBezTo>
                  <a:cubicBezTo>
                    <a:pt x="321847" y="39548"/>
                    <a:pt x="323455" y="36865"/>
                    <a:pt x="326231" y="36011"/>
                  </a:cubicBezTo>
                  <a:cubicBezTo>
                    <a:pt x="331661" y="32248"/>
                    <a:pt x="340970" y="28321"/>
                    <a:pt x="347662" y="26486"/>
                  </a:cubicBezTo>
                  <a:cubicBezTo>
                    <a:pt x="360675" y="20328"/>
                    <a:pt x="382925" y="18572"/>
                    <a:pt x="397669" y="16961"/>
                  </a:cubicBezTo>
                  <a:cubicBezTo>
                    <a:pt x="434242" y="293"/>
                    <a:pt x="414113" y="9220"/>
                    <a:pt x="452437" y="5054"/>
                  </a:cubicBezTo>
                  <a:cubicBezTo>
                    <a:pt x="469272" y="-2583"/>
                    <a:pt x="459161" y="2002"/>
                    <a:pt x="481012" y="292"/>
                  </a:cubicBezTo>
                </a:path>
              </a:pathLst>
            </a:custGeom>
            <a:noFill/>
            <a:ln w="9525">
              <a:solidFill>
                <a:srgbClr val="5B9693"/>
              </a:solidFill>
              <a:extLst>
                <a:ext uri="{C807C97D-BFC1-408E-A445-0C87EB9F89A2}">
                  <ask:lineSketchStyleProps xmlns:ask="http://schemas.microsoft.com/office/drawing/2018/sketchyshapes" sd="2348389661">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a:moveTo>
                            <a:pt x="0" y="124117"/>
                          </a:moveTo>
                          <a:cubicBezTo>
                            <a:pt x="7937" y="122529"/>
                            <a:pt x="16172" y="122028"/>
                            <a:pt x="23812" y="119354"/>
                          </a:cubicBezTo>
                          <a:cubicBezTo>
                            <a:pt x="32188" y="116422"/>
                            <a:pt x="39385" y="110744"/>
                            <a:pt x="47625" y="107448"/>
                          </a:cubicBezTo>
                          <a:cubicBezTo>
                            <a:pt x="75195" y="96420"/>
                            <a:pt x="63054" y="99599"/>
                            <a:pt x="83344" y="95542"/>
                          </a:cubicBezTo>
                          <a:cubicBezTo>
                            <a:pt x="86519" y="93954"/>
                            <a:pt x="89469" y="91799"/>
                            <a:pt x="92869" y="90779"/>
                          </a:cubicBezTo>
                          <a:cubicBezTo>
                            <a:pt x="97493" y="89392"/>
                            <a:pt x="102406" y="89262"/>
                            <a:pt x="107156" y="88398"/>
                          </a:cubicBezTo>
                          <a:cubicBezTo>
                            <a:pt x="111138" y="87674"/>
                            <a:pt x="115136" y="86999"/>
                            <a:pt x="119062" y="86017"/>
                          </a:cubicBezTo>
                          <a:cubicBezTo>
                            <a:pt x="154308" y="77205"/>
                            <a:pt x="119779" y="84444"/>
                            <a:pt x="147637" y="78873"/>
                          </a:cubicBezTo>
                          <a:cubicBezTo>
                            <a:pt x="165893" y="79667"/>
                            <a:pt x="184132" y="81254"/>
                            <a:pt x="202406" y="81254"/>
                          </a:cubicBezTo>
                          <a:cubicBezTo>
                            <a:pt x="216053" y="81254"/>
                            <a:pt x="212218" y="77984"/>
                            <a:pt x="223837" y="74111"/>
                          </a:cubicBezTo>
                          <a:cubicBezTo>
                            <a:pt x="227677" y="72831"/>
                            <a:pt x="231839" y="72794"/>
                            <a:pt x="235744" y="71729"/>
                          </a:cubicBezTo>
                          <a:cubicBezTo>
                            <a:pt x="252455" y="67171"/>
                            <a:pt x="245605" y="67376"/>
                            <a:pt x="259556" y="64586"/>
                          </a:cubicBezTo>
                          <a:cubicBezTo>
                            <a:pt x="266350" y="63227"/>
                            <a:pt x="278737" y="61735"/>
                            <a:pt x="285750" y="59823"/>
                          </a:cubicBezTo>
                          <a:cubicBezTo>
                            <a:pt x="290593" y="58502"/>
                            <a:pt x="295275" y="56648"/>
                            <a:pt x="300037" y="55061"/>
                          </a:cubicBezTo>
                          <a:cubicBezTo>
                            <a:pt x="306387" y="50298"/>
                            <a:pt x="312668" y="45442"/>
                            <a:pt x="319087" y="40773"/>
                          </a:cubicBezTo>
                          <a:cubicBezTo>
                            <a:pt x="321402" y="39090"/>
                            <a:pt x="323671" y="37291"/>
                            <a:pt x="326231" y="36011"/>
                          </a:cubicBezTo>
                          <a:cubicBezTo>
                            <a:pt x="333223" y="32515"/>
                            <a:pt x="340290" y="29088"/>
                            <a:pt x="347662" y="26486"/>
                          </a:cubicBezTo>
                          <a:cubicBezTo>
                            <a:pt x="361758" y="21511"/>
                            <a:pt x="384300" y="19018"/>
                            <a:pt x="397669" y="16961"/>
                          </a:cubicBezTo>
                          <a:cubicBezTo>
                            <a:pt x="431090" y="3592"/>
                            <a:pt x="412957" y="8092"/>
                            <a:pt x="452437" y="5054"/>
                          </a:cubicBezTo>
                          <a:cubicBezTo>
                            <a:pt x="469503" y="-1771"/>
                            <a:pt x="460069" y="292"/>
                            <a:pt x="481012" y="292"/>
                          </a:cubicBez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729B305-532F-8AB5-A623-34B7F33B1B2E}"/>
                </a:ext>
              </a:extLst>
            </p:cNvPr>
            <p:cNvSpPr/>
            <p:nvPr/>
          </p:nvSpPr>
          <p:spPr>
            <a:xfrm>
              <a:off x="5472113" y="4257675"/>
              <a:ext cx="1252537" cy="581071"/>
            </a:xfrm>
            <a:custGeom>
              <a:avLst/>
              <a:gdLst>
                <a:gd name="connsiteX0" fmla="*/ 0 w 1252537"/>
                <a:gd name="connsiteY0" fmla="*/ 0 h 581071"/>
                <a:gd name="connsiteX1" fmla="*/ 33337 w 1252537"/>
                <a:gd name="connsiteY1" fmla="*/ 14288 h 581071"/>
                <a:gd name="connsiteX2" fmla="*/ 42862 w 1252537"/>
                <a:gd name="connsiteY2" fmla="*/ 21431 h 581071"/>
                <a:gd name="connsiteX3" fmla="*/ 45243 w 1252537"/>
                <a:gd name="connsiteY3" fmla="*/ 33338 h 581071"/>
                <a:gd name="connsiteX4" fmla="*/ 54768 w 1252537"/>
                <a:gd name="connsiteY4" fmla="*/ 45244 h 581071"/>
                <a:gd name="connsiteX5" fmla="*/ 61912 w 1252537"/>
                <a:gd name="connsiteY5" fmla="*/ 57150 h 581071"/>
                <a:gd name="connsiteX6" fmla="*/ 71437 w 1252537"/>
                <a:gd name="connsiteY6" fmla="*/ 69056 h 581071"/>
                <a:gd name="connsiteX7" fmla="*/ 78581 w 1252537"/>
                <a:gd name="connsiteY7" fmla="*/ 80963 h 581071"/>
                <a:gd name="connsiteX8" fmla="*/ 83343 w 1252537"/>
                <a:gd name="connsiteY8" fmla="*/ 90488 h 581071"/>
                <a:gd name="connsiteX9" fmla="*/ 92868 w 1252537"/>
                <a:gd name="connsiteY9" fmla="*/ 95250 h 581071"/>
                <a:gd name="connsiteX10" fmla="*/ 111918 w 1252537"/>
                <a:gd name="connsiteY10" fmla="*/ 123825 h 581071"/>
                <a:gd name="connsiteX11" fmla="*/ 119062 w 1252537"/>
                <a:gd name="connsiteY11" fmla="*/ 145256 h 581071"/>
                <a:gd name="connsiteX12" fmla="*/ 123825 w 1252537"/>
                <a:gd name="connsiteY12" fmla="*/ 152400 h 581071"/>
                <a:gd name="connsiteX13" fmla="*/ 145256 w 1252537"/>
                <a:gd name="connsiteY13" fmla="*/ 169069 h 581071"/>
                <a:gd name="connsiteX14" fmla="*/ 161925 w 1252537"/>
                <a:gd name="connsiteY14" fmla="*/ 195263 h 581071"/>
                <a:gd name="connsiteX15" fmla="*/ 171450 w 1252537"/>
                <a:gd name="connsiteY15" fmla="*/ 216694 h 581071"/>
                <a:gd name="connsiteX16" fmla="*/ 176212 w 1252537"/>
                <a:gd name="connsiteY16" fmla="*/ 228600 h 581071"/>
                <a:gd name="connsiteX17" fmla="*/ 183356 w 1252537"/>
                <a:gd name="connsiteY17" fmla="*/ 235744 h 581071"/>
                <a:gd name="connsiteX18" fmla="*/ 195262 w 1252537"/>
                <a:gd name="connsiteY18" fmla="*/ 250031 h 581071"/>
                <a:gd name="connsiteX19" fmla="*/ 200025 w 1252537"/>
                <a:gd name="connsiteY19" fmla="*/ 269081 h 581071"/>
                <a:gd name="connsiteX20" fmla="*/ 207168 w 1252537"/>
                <a:gd name="connsiteY20" fmla="*/ 311944 h 581071"/>
                <a:gd name="connsiteX21" fmla="*/ 223837 w 1252537"/>
                <a:gd name="connsiteY21" fmla="*/ 342900 h 581071"/>
                <a:gd name="connsiteX22" fmla="*/ 228600 w 1252537"/>
                <a:gd name="connsiteY22" fmla="*/ 354806 h 581071"/>
                <a:gd name="connsiteX23" fmla="*/ 233362 w 1252537"/>
                <a:gd name="connsiteY23" fmla="*/ 361950 h 581071"/>
                <a:gd name="connsiteX24" fmla="*/ 230981 w 1252537"/>
                <a:gd name="connsiteY24" fmla="*/ 371475 h 581071"/>
                <a:gd name="connsiteX25" fmla="*/ 235743 w 1252537"/>
                <a:gd name="connsiteY25" fmla="*/ 402431 h 581071"/>
                <a:gd name="connsiteX26" fmla="*/ 252412 w 1252537"/>
                <a:gd name="connsiteY26" fmla="*/ 438150 h 581071"/>
                <a:gd name="connsiteX27" fmla="*/ 254793 w 1252537"/>
                <a:gd name="connsiteY27" fmla="*/ 447675 h 581071"/>
                <a:gd name="connsiteX28" fmla="*/ 261937 w 1252537"/>
                <a:gd name="connsiteY28" fmla="*/ 502444 h 581071"/>
                <a:gd name="connsiteX29" fmla="*/ 264318 w 1252537"/>
                <a:gd name="connsiteY29" fmla="*/ 509588 h 581071"/>
                <a:gd name="connsiteX30" fmla="*/ 280987 w 1252537"/>
                <a:gd name="connsiteY30" fmla="*/ 523875 h 581071"/>
                <a:gd name="connsiteX31" fmla="*/ 309562 w 1252537"/>
                <a:gd name="connsiteY31" fmla="*/ 547688 h 581071"/>
                <a:gd name="connsiteX32" fmla="*/ 352425 w 1252537"/>
                <a:gd name="connsiteY32" fmla="*/ 571500 h 581071"/>
                <a:gd name="connsiteX33" fmla="*/ 366712 w 1252537"/>
                <a:gd name="connsiteY33" fmla="*/ 576263 h 581071"/>
                <a:gd name="connsiteX34" fmla="*/ 383381 w 1252537"/>
                <a:gd name="connsiteY34" fmla="*/ 581025 h 581071"/>
                <a:gd name="connsiteX35" fmla="*/ 402431 w 1252537"/>
                <a:gd name="connsiteY35" fmla="*/ 578644 h 581071"/>
                <a:gd name="connsiteX36" fmla="*/ 416718 w 1252537"/>
                <a:gd name="connsiteY36" fmla="*/ 581025 h 581071"/>
                <a:gd name="connsiteX37" fmla="*/ 428625 w 1252537"/>
                <a:gd name="connsiteY37" fmla="*/ 576263 h 581071"/>
                <a:gd name="connsiteX38" fmla="*/ 438150 w 1252537"/>
                <a:gd name="connsiteY38" fmla="*/ 573881 h 581071"/>
                <a:gd name="connsiteX39" fmla="*/ 457200 w 1252537"/>
                <a:gd name="connsiteY39" fmla="*/ 576263 h 581071"/>
                <a:gd name="connsiteX40" fmla="*/ 473868 w 1252537"/>
                <a:gd name="connsiteY40" fmla="*/ 581025 h 581071"/>
                <a:gd name="connsiteX41" fmla="*/ 504825 w 1252537"/>
                <a:gd name="connsiteY41" fmla="*/ 566738 h 581071"/>
                <a:gd name="connsiteX42" fmla="*/ 569118 w 1252537"/>
                <a:gd name="connsiteY42" fmla="*/ 564356 h 581071"/>
                <a:gd name="connsiteX43" fmla="*/ 581025 w 1252537"/>
                <a:gd name="connsiteY43" fmla="*/ 561975 h 581071"/>
                <a:gd name="connsiteX44" fmla="*/ 590550 w 1252537"/>
                <a:gd name="connsiteY44" fmla="*/ 559594 h 581071"/>
                <a:gd name="connsiteX45" fmla="*/ 631031 w 1252537"/>
                <a:gd name="connsiteY45" fmla="*/ 557213 h 581071"/>
                <a:gd name="connsiteX46" fmla="*/ 645318 w 1252537"/>
                <a:gd name="connsiteY46" fmla="*/ 552450 h 581071"/>
                <a:gd name="connsiteX47" fmla="*/ 657225 w 1252537"/>
                <a:gd name="connsiteY47" fmla="*/ 542925 h 581071"/>
                <a:gd name="connsiteX48" fmla="*/ 700087 w 1252537"/>
                <a:gd name="connsiteY48" fmla="*/ 540544 h 581071"/>
                <a:gd name="connsiteX49" fmla="*/ 728662 w 1252537"/>
                <a:gd name="connsiteY49" fmla="*/ 531019 h 581071"/>
                <a:gd name="connsiteX50" fmla="*/ 745331 w 1252537"/>
                <a:gd name="connsiteY50" fmla="*/ 514350 h 581071"/>
                <a:gd name="connsiteX51" fmla="*/ 757237 w 1252537"/>
                <a:gd name="connsiteY51" fmla="*/ 502444 h 581071"/>
                <a:gd name="connsiteX52" fmla="*/ 769143 w 1252537"/>
                <a:gd name="connsiteY52" fmla="*/ 488156 h 581071"/>
                <a:gd name="connsiteX53" fmla="*/ 778668 w 1252537"/>
                <a:gd name="connsiteY53" fmla="*/ 483394 h 581071"/>
                <a:gd name="connsiteX54" fmla="*/ 792956 w 1252537"/>
                <a:gd name="connsiteY54" fmla="*/ 478631 h 581071"/>
                <a:gd name="connsiteX55" fmla="*/ 852487 w 1252537"/>
                <a:gd name="connsiteY55" fmla="*/ 481013 h 581071"/>
                <a:gd name="connsiteX56" fmla="*/ 862012 w 1252537"/>
                <a:gd name="connsiteY56" fmla="*/ 483394 h 581071"/>
                <a:gd name="connsiteX57" fmla="*/ 897731 w 1252537"/>
                <a:gd name="connsiteY57" fmla="*/ 490538 h 581071"/>
                <a:gd name="connsiteX58" fmla="*/ 952500 w 1252537"/>
                <a:gd name="connsiteY58" fmla="*/ 509588 h 581071"/>
                <a:gd name="connsiteX59" fmla="*/ 978693 w 1252537"/>
                <a:gd name="connsiteY59" fmla="*/ 514350 h 581071"/>
                <a:gd name="connsiteX60" fmla="*/ 988218 w 1252537"/>
                <a:gd name="connsiteY60" fmla="*/ 516731 h 581071"/>
                <a:gd name="connsiteX61" fmla="*/ 1012031 w 1252537"/>
                <a:gd name="connsiteY61" fmla="*/ 526256 h 581071"/>
                <a:gd name="connsiteX62" fmla="*/ 1062037 w 1252537"/>
                <a:gd name="connsiteY62" fmla="*/ 538163 h 581071"/>
                <a:gd name="connsiteX63" fmla="*/ 1081087 w 1252537"/>
                <a:gd name="connsiteY63" fmla="*/ 547688 h 581071"/>
                <a:gd name="connsiteX64" fmla="*/ 1104900 w 1252537"/>
                <a:gd name="connsiteY64" fmla="*/ 542925 h 581071"/>
                <a:gd name="connsiteX65" fmla="*/ 1152525 w 1252537"/>
                <a:gd name="connsiteY65" fmla="*/ 535781 h 581071"/>
                <a:gd name="connsiteX66" fmla="*/ 1181100 w 1252537"/>
                <a:gd name="connsiteY66" fmla="*/ 528638 h 581071"/>
                <a:gd name="connsiteX67" fmla="*/ 1197768 w 1252537"/>
                <a:gd name="connsiteY67" fmla="*/ 526256 h 581071"/>
                <a:gd name="connsiteX68" fmla="*/ 1204912 w 1252537"/>
                <a:gd name="connsiteY68" fmla="*/ 523875 h 581071"/>
                <a:gd name="connsiteX69" fmla="*/ 1214437 w 1252537"/>
                <a:gd name="connsiteY69" fmla="*/ 519113 h 581071"/>
                <a:gd name="connsiteX70" fmla="*/ 1226343 w 1252537"/>
                <a:gd name="connsiteY70" fmla="*/ 516731 h 581071"/>
                <a:gd name="connsiteX71" fmla="*/ 1238250 w 1252537"/>
                <a:gd name="connsiteY71" fmla="*/ 511969 h 581071"/>
                <a:gd name="connsiteX72" fmla="*/ 1245393 w 1252537"/>
                <a:gd name="connsiteY72" fmla="*/ 504825 h 581071"/>
                <a:gd name="connsiteX73" fmla="*/ 1250156 w 1252537"/>
                <a:gd name="connsiteY73" fmla="*/ 497681 h 581071"/>
                <a:gd name="connsiteX74" fmla="*/ 1252537 w 1252537"/>
                <a:gd name="connsiteY74" fmla="*/ 497681 h 58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52537" h="581071">
                  <a:moveTo>
                    <a:pt x="0" y="0"/>
                  </a:moveTo>
                  <a:cubicBezTo>
                    <a:pt x="9755" y="3902"/>
                    <a:pt x="25208" y="9911"/>
                    <a:pt x="33337" y="14288"/>
                  </a:cubicBezTo>
                  <a:cubicBezTo>
                    <a:pt x="36831" y="16169"/>
                    <a:pt x="39687" y="19050"/>
                    <a:pt x="42862" y="21431"/>
                  </a:cubicBezTo>
                  <a:cubicBezTo>
                    <a:pt x="43656" y="25400"/>
                    <a:pt x="43433" y="29718"/>
                    <a:pt x="45243" y="33338"/>
                  </a:cubicBezTo>
                  <a:cubicBezTo>
                    <a:pt x="47516" y="37884"/>
                    <a:pt x="51853" y="41080"/>
                    <a:pt x="54768" y="45244"/>
                  </a:cubicBezTo>
                  <a:cubicBezTo>
                    <a:pt x="57422" y="49036"/>
                    <a:pt x="59258" y="53358"/>
                    <a:pt x="61912" y="57150"/>
                  </a:cubicBezTo>
                  <a:cubicBezTo>
                    <a:pt x="64827" y="61314"/>
                    <a:pt x="68522" y="64892"/>
                    <a:pt x="71437" y="69056"/>
                  </a:cubicBezTo>
                  <a:cubicBezTo>
                    <a:pt x="74091" y="72848"/>
                    <a:pt x="76333" y="76917"/>
                    <a:pt x="78581" y="80963"/>
                  </a:cubicBezTo>
                  <a:cubicBezTo>
                    <a:pt x="80305" y="84066"/>
                    <a:pt x="80833" y="87978"/>
                    <a:pt x="83343" y="90488"/>
                  </a:cubicBezTo>
                  <a:cubicBezTo>
                    <a:pt x="85853" y="92998"/>
                    <a:pt x="89693" y="93663"/>
                    <a:pt x="92868" y="95250"/>
                  </a:cubicBezTo>
                  <a:cubicBezTo>
                    <a:pt x="105225" y="107607"/>
                    <a:pt x="103845" y="104219"/>
                    <a:pt x="111918" y="123825"/>
                  </a:cubicBezTo>
                  <a:cubicBezTo>
                    <a:pt x="114785" y="130788"/>
                    <a:pt x="114885" y="138991"/>
                    <a:pt x="119062" y="145256"/>
                  </a:cubicBezTo>
                  <a:cubicBezTo>
                    <a:pt x="120650" y="147637"/>
                    <a:pt x="121801" y="150376"/>
                    <a:pt x="123825" y="152400"/>
                  </a:cubicBezTo>
                  <a:cubicBezTo>
                    <a:pt x="132067" y="160642"/>
                    <a:pt x="136760" y="163405"/>
                    <a:pt x="145256" y="169069"/>
                  </a:cubicBezTo>
                  <a:cubicBezTo>
                    <a:pt x="150812" y="177800"/>
                    <a:pt x="156937" y="186195"/>
                    <a:pt x="161925" y="195263"/>
                  </a:cubicBezTo>
                  <a:cubicBezTo>
                    <a:pt x="165692" y="202113"/>
                    <a:pt x="168371" y="209509"/>
                    <a:pt x="171450" y="216694"/>
                  </a:cubicBezTo>
                  <a:cubicBezTo>
                    <a:pt x="173134" y="220623"/>
                    <a:pt x="173947" y="224975"/>
                    <a:pt x="176212" y="228600"/>
                  </a:cubicBezTo>
                  <a:cubicBezTo>
                    <a:pt x="177997" y="231456"/>
                    <a:pt x="180975" y="233363"/>
                    <a:pt x="183356" y="235744"/>
                  </a:cubicBezTo>
                  <a:cubicBezTo>
                    <a:pt x="193762" y="266967"/>
                    <a:pt x="173025" y="209265"/>
                    <a:pt x="195262" y="250031"/>
                  </a:cubicBezTo>
                  <a:cubicBezTo>
                    <a:pt x="198396" y="255777"/>
                    <a:pt x="198789" y="262653"/>
                    <a:pt x="200025" y="269081"/>
                  </a:cubicBezTo>
                  <a:cubicBezTo>
                    <a:pt x="202760" y="283305"/>
                    <a:pt x="203911" y="297830"/>
                    <a:pt x="207168" y="311944"/>
                  </a:cubicBezTo>
                  <a:cubicBezTo>
                    <a:pt x="213384" y="338883"/>
                    <a:pt x="212108" y="323353"/>
                    <a:pt x="223837" y="342900"/>
                  </a:cubicBezTo>
                  <a:cubicBezTo>
                    <a:pt x="226036" y="346565"/>
                    <a:pt x="226688" y="350983"/>
                    <a:pt x="228600" y="354806"/>
                  </a:cubicBezTo>
                  <a:cubicBezTo>
                    <a:pt x="229880" y="357366"/>
                    <a:pt x="231775" y="359569"/>
                    <a:pt x="233362" y="361950"/>
                  </a:cubicBezTo>
                  <a:cubicBezTo>
                    <a:pt x="232568" y="365125"/>
                    <a:pt x="230789" y="368208"/>
                    <a:pt x="230981" y="371475"/>
                  </a:cubicBezTo>
                  <a:cubicBezTo>
                    <a:pt x="231594" y="381897"/>
                    <a:pt x="232548" y="392492"/>
                    <a:pt x="235743" y="402431"/>
                  </a:cubicBezTo>
                  <a:cubicBezTo>
                    <a:pt x="239764" y="414940"/>
                    <a:pt x="247313" y="426041"/>
                    <a:pt x="252412" y="438150"/>
                  </a:cubicBezTo>
                  <a:cubicBezTo>
                    <a:pt x="253682" y="441166"/>
                    <a:pt x="253999" y="444500"/>
                    <a:pt x="254793" y="447675"/>
                  </a:cubicBezTo>
                  <a:cubicBezTo>
                    <a:pt x="257779" y="501409"/>
                    <a:pt x="251751" y="475279"/>
                    <a:pt x="261937" y="502444"/>
                  </a:cubicBezTo>
                  <a:cubicBezTo>
                    <a:pt x="262818" y="504794"/>
                    <a:pt x="262650" y="507712"/>
                    <a:pt x="264318" y="509588"/>
                  </a:cubicBezTo>
                  <a:cubicBezTo>
                    <a:pt x="269180" y="515057"/>
                    <a:pt x="275431" y="519113"/>
                    <a:pt x="280987" y="523875"/>
                  </a:cubicBezTo>
                  <a:cubicBezTo>
                    <a:pt x="289933" y="546238"/>
                    <a:pt x="280085" y="529265"/>
                    <a:pt x="309562" y="547688"/>
                  </a:cubicBezTo>
                  <a:cubicBezTo>
                    <a:pt x="321429" y="555105"/>
                    <a:pt x="339345" y="567140"/>
                    <a:pt x="352425" y="571500"/>
                  </a:cubicBezTo>
                  <a:cubicBezTo>
                    <a:pt x="357187" y="573088"/>
                    <a:pt x="361904" y="574820"/>
                    <a:pt x="366712" y="576263"/>
                  </a:cubicBezTo>
                  <a:cubicBezTo>
                    <a:pt x="396662" y="585249"/>
                    <a:pt x="359334" y="573011"/>
                    <a:pt x="383381" y="581025"/>
                  </a:cubicBezTo>
                  <a:cubicBezTo>
                    <a:pt x="389731" y="580231"/>
                    <a:pt x="396032" y="578644"/>
                    <a:pt x="402431" y="578644"/>
                  </a:cubicBezTo>
                  <a:cubicBezTo>
                    <a:pt x="407259" y="578644"/>
                    <a:pt x="411910" y="581462"/>
                    <a:pt x="416718" y="581025"/>
                  </a:cubicBezTo>
                  <a:cubicBezTo>
                    <a:pt x="420975" y="580638"/>
                    <a:pt x="424570" y="577615"/>
                    <a:pt x="428625" y="576263"/>
                  </a:cubicBezTo>
                  <a:cubicBezTo>
                    <a:pt x="431730" y="575228"/>
                    <a:pt x="434975" y="574675"/>
                    <a:pt x="438150" y="573881"/>
                  </a:cubicBezTo>
                  <a:cubicBezTo>
                    <a:pt x="444500" y="574675"/>
                    <a:pt x="450888" y="575211"/>
                    <a:pt x="457200" y="576263"/>
                  </a:cubicBezTo>
                  <a:cubicBezTo>
                    <a:pt x="463182" y="577260"/>
                    <a:pt x="468204" y="579137"/>
                    <a:pt x="473868" y="581025"/>
                  </a:cubicBezTo>
                  <a:cubicBezTo>
                    <a:pt x="500338" y="570437"/>
                    <a:pt x="490567" y="576242"/>
                    <a:pt x="504825" y="566738"/>
                  </a:cubicBezTo>
                  <a:cubicBezTo>
                    <a:pt x="533080" y="572388"/>
                    <a:pt x="516363" y="570218"/>
                    <a:pt x="569118" y="564356"/>
                  </a:cubicBezTo>
                  <a:cubicBezTo>
                    <a:pt x="573141" y="563909"/>
                    <a:pt x="577074" y="562853"/>
                    <a:pt x="581025" y="561975"/>
                  </a:cubicBezTo>
                  <a:cubicBezTo>
                    <a:pt x="584220" y="561265"/>
                    <a:pt x="587292" y="559904"/>
                    <a:pt x="590550" y="559594"/>
                  </a:cubicBezTo>
                  <a:cubicBezTo>
                    <a:pt x="604006" y="558313"/>
                    <a:pt x="617537" y="558007"/>
                    <a:pt x="631031" y="557213"/>
                  </a:cubicBezTo>
                  <a:cubicBezTo>
                    <a:pt x="635793" y="555625"/>
                    <a:pt x="640911" y="554854"/>
                    <a:pt x="645318" y="552450"/>
                  </a:cubicBezTo>
                  <a:cubicBezTo>
                    <a:pt x="649780" y="550016"/>
                    <a:pt x="652258" y="544005"/>
                    <a:pt x="657225" y="542925"/>
                  </a:cubicBezTo>
                  <a:cubicBezTo>
                    <a:pt x="671208" y="539885"/>
                    <a:pt x="685800" y="541338"/>
                    <a:pt x="700087" y="540544"/>
                  </a:cubicBezTo>
                  <a:cubicBezTo>
                    <a:pt x="703673" y="539647"/>
                    <a:pt x="723536" y="536144"/>
                    <a:pt x="728662" y="531019"/>
                  </a:cubicBezTo>
                  <a:cubicBezTo>
                    <a:pt x="752580" y="507103"/>
                    <a:pt x="708106" y="536686"/>
                    <a:pt x="745331" y="514350"/>
                  </a:cubicBezTo>
                  <a:cubicBezTo>
                    <a:pt x="758027" y="495303"/>
                    <a:pt x="741365" y="518315"/>
                    <a:pt x="757237" y="502444"/>
                  </a:cubicBezTo>
                  <a:cubicBezTo>
                    <a:pt x="767679" y="492003"/>
                    <a:pt x="755492" y="497907"/>
                    <a:pt x="769143" y="488156"/>
                  </a:cubicBezTo>
                  <a:cubicBezTo>
                    <a:pt x="772031" y="486093"/>
                    <a:pt x="775372" y="484712"/>
                    <a:pt x="778668" y="483394"/>
                  </a:cubicBezTo>
                  <a:cubicBezTo>
                    <a:pt x="783329" y="481530"/>
                    <a:pt x="792956" y="478631"/>
                    <a:pt x="792956" y="478631"/>
                  </a:cubicBezTo>
                  <a:cubicBezTo>
                    <a:pt x="812800" y="479425"/>
                    <a:pt x="832675" y="479646"/>
                    <a:pt x="852487" y="481013"/>
                  </a:cubicBezTo>
                  <a:cubicBezTo>
                    <a:pt x="855752" y="481238"/>
                    <a:pt x="858823" y="482658"/>
                    <a:pt x="862012" y="483394"/>
                  </a:cubicBezTo>
                  <a:cubicBezTo>
                    <a:pt x="884667" y="488622"/>
                    <a:pt x="878527" y="487336"/>
                    <a:pt x="897731" y="490538"/>
                  </a:cubicBezTo>
                  <a:cubicBezTo>
                    <a:pt x="926666" y="502111"/>
                    <a:pt x="927575" y="504340"/>
                    <a:pt x="952500" y="509588"/>
                  </a:cubicBezTo>
                  <a:cubicBezTo>
                    <a:pt x="961184" y="511416"/>
                    <a:pt x="969991" y="512610"/>
                    <a:pt x="978693" y="514350"/>
                  </a:cubicBezTo>
                  <a:cubicBezTo>
                    <a:pt x="981902" y="514992"/>
                    <a:pt x="985136" y="515630"/>
                    <a:pt x="988218" y="516731"/>
                  </a:cubicBezTo>
                  <a:cubicBezTo>
                    <a:pt x="996269" y="519606"/>
                    <a:pt x="1003889" y="523650"/>
                    <a:pt x="1012031" y="526256"/>
                  </a:cubicBezTo>
                  <a:cubicBezTo>
                    <a:pt x="1038363" y="534682"/>
                    <a:pt x="1041101" y="534672"/>
                    <a:pt x="1062037" y="538163"/>
                  </a:cubicBezTo>
                  <a:cubicBezTo>
                    <a:pt x="1068387" y="541338"/>
                    <a:pt x="1074145" y="546201"/>
                    <a:pt x="1081087" y="547688"/>
                  </a:cubicBezTo>
                  <a:cubicBezTo>
                    <a:pt x="1084229" y="548361"/>
                    <a:pt x="1100434" y="544041"/>
                    <a:pt x="1104900" y="542925"/>
                  </a:cubicBezTo>
                  <a:cubicBezTo>
                    <a:pt x="1123735" y="530368"/>
                    <a:pt x="1107084" y="539733"/>
                    <a:pt x="1152525" y="535781"/>
                  </a:cubicBezTo>
                  <a:cubicBezTo>
                    <a:pt x="1174037" y="533910"/>
                    <a:pt x="1159868" y="533538"/>
                    <a:pt x="1181100" y="528638"/>
                  </a:cubicBezTo>
                  <a:cubicBezTo>
                    <a:pt x="1186569" y="527376"/>
                    <a:pt x="1192212" y="527050"/>
                    <a:pt x="1197768" y="526256"/>
                  </a:cubicBezTo>
                  <a:cubicBezTo>
                    <a:pt x="1200149" y="525462"/>
                    <a:pt x="1202605" y="524864"/>
                    <a:pt x="1204912" y="523875"/>
                  </a:cubicBezTo>
                  <a:cubicBezTo>
                    <a:pt x="1208175" y="522477"/>
                    <a:pt x="1211069" y="520236"/>
                    <a:pt x="1214437" y="519113"/>
                  </a:cubicBezTo>
                  <a:cubicBezTo>
                    <a:pt x="1218277" y="517833"/>
                    <a:pt x="1222466" y="517894"/>
                    <a:pt x="1226343" y="516731"/>
                  </a:cubicBezTo>
                  <a:cubicBezTo>
                    <a:pt x="1230437" y="515503"/>
                    <a:pt x="1234281" y="513556"/>
                    <a:pt x="1238250" y="511969"/>
                  </a:cubicBezTo>
                  <a:cubicBezTo>
                    <a:pt x="1240631" y="509588"/>
                    <a:pt x="1243237" y="507412"/>
                    <a:pt x="1245393" y="504825"/>
                  </a:cubicBezTo>
                  <a:cubicBezTo>
                    <a:pt x="1247225" y="502626"/>
                    <a:pt x="1248132" y="499705"/>
                    <a:pt x="1250156" y="497681"/>
                  </a:cubicBezTo>
                  <a:cubicBezTo>
                    <a:pt x="1250717" y="497120"/>
                    <a:pt x="1251743" y="497681"/>
                    <a:pt x="1252537" y="497681"/>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2DC42E37-9290-F217-2587-35D3077BD1D3}"/>
                </a:ext>
              </a:extLst>
            </p:cNvPr>
            <p:cNvSpPr/>
            <p:nvPr/>
          </p:nvSpPr>
          <p:spPr>
            <a:xfrm>
              <a:off x="5893594" y="3602831"/>
              <a:ext cx="550069" cy="523899"/>
            </a:xfrm>
            <a:custGeom>
              <a:avLst/>
              <a:gdLst>
                <a:gd name="connsiteX0" fmla="*/ 0 w 550069"/>
                <a:gd name="connsiteY0" fmla="*/ 38100 h 523899"/>
                <a:gd name="connsiteX1" fmla="*/ 14287 w 550069"/>
                <a:gd name="connsiteY1" fmla="*/ 33338 h 523899"/>
                <a:gd name="connsiteX2" fmla="*/ 21431 w 550069"/>
                <a:gd name="connsiteY2" fmla="*/ 26194 h 523899"/>
                <a:gd name="connsiteX3" fmla="*/ 40481 w 550069"/>
                <a:gd name="connsiteY3" fmla="*/ 19050 h 523899"/>
                <a:gd name="connsiteX4" fmla="*/ 59531 w 550069"/>
                <a:gd name="connsiteY4" fmla="*/ 9525 h 523899"/>
                <a:gd name="connsiteX5" fmla="*/ 76200 w 550069"/>
                <a:gd name="connsiteY5" fmla="*/ 0 h 523899"/>
                <a:gd name="connsiteX6" fmla="*/ 95250 w 550069"/>
                <a:gd name="connsiteY6" fmla="*/ 9525 h 523899"/>
                <a:gd name="connsiteX7" fmla="*/ 114300 w 550069"/>
                <a:gd name="connsiteY7" fmla="*/ 30957 h 523899"/>
                <a:gd name="connsiteX8" fmla="*/ 121444 w 550069"/>
                <a:gd name="connsiteY8" fmla="*/ 35719 h 523899"/>
                <a:gd name="connsiteX9" fmla="*/ 152400 w 550069"/>
                <a:gd name="connsiteY9" fmla="*/ 76200 h 523899"/>
                <a:gd name="connsiteX10" fmla="*/ 161925 w 550069"/>
                <a:gd name="connsiteY10" fmla="*/ 83344 h 523899"/>
                <a:gd name="connsiteX11" fmla="*/ 169069 w 550069"/>
                <a:gd name="connsiteY11" fmla="*/ 90488 h 523899"/>
                <a:gd name="connsiteX12" fmla="*/ 183356 w 550069"/>
                <a:gd name="connsiteY12" fmla="*/ 100013 h 523899"/>
                <a:gd name="connsiteX13" fmla="*/ 190500 w 550069"/>
                <a:gd name="connsiteY13" fmla="*/ 119063 h 523899"/>
                <a:gd name="connsiteX14" fmla="*/ 195262 w 550069"/>
                <a:gd name="connsiteY14" fmla="*/ 138113 h 523899"/>
                <a:gd name="connsiteX15" fmla="*/ 207169 w 550069"/>
                <a:gd name="connsiteY15" fmla="*/ 161925 h 523899"/>
                <a:gd name="connsiteX16" fmla="*/ 204787 w 550069"/>
                <a:gd name="connsiteY16" fmla="*/ 169069 h 523899"/>
                <a:gd name="connsiteX17" fmla="*/ 219075 w 550069"/>
                <a:gd name="connsiteY17" fmla="*/ 221457 h 523899"/>
                <a:gd name="connsiteX18" fmla="*/ 230981 w 550069"/>
                <a:gd name="connsiteY18" fmla="*/ 285750 h 523899"/>
                <a:gd name="connsiteX19" fmla="*/ 242887 w 550069"/>
                <a:gd name="connsiteY19" fmla="*/ 321469 h 523899"/>
                <a:gd name="connsiteX20" fmla="*/ 247650 w 550069"/>
                <a:gd name="connsiteY20" fmla="*/ 342900 h 523899"/>
                <a:gd name="connsiteX21" fmla="*/ 250031 w 550069"/>
                <a:gd name="connsiteY21" fmla="*/ 352425 h 523899"/>
                <a:gd name="connsiteX22" fmla="*/ 240506 w 550069"/>
                <a:gd name="connsiteY22" fmla="*/ 369094 h 523899"/>
                <a:gd name="connsiteX23" fmla="*/ 238125 w 550069"/>
                <a:gd name="connsiteY23" fmla="*/ 378619 h 523899"/>
                <a:gd name="connsiteX24" fmla="*/ 233362 w 550069"/>
                <a:gd name="connsiteY24" fmla="*/ 397669 h 523899"/>
                <a:gd name="connsiteX25" fmla="*/ 245269 w 550069"/>
                <a:gd name="connsiteY25" fmla="*/ 419100 h 523899"/>
                <a:gd name="connsiteX26" fmla="*/ 259556 w 550069"/>
                <a:gd name="connsiteY26" fmla="*/ 438150 h 523899"/>
                <a:gd name="connsiteX27" fmla="*/ 280987 w 550069"/>
                <a:gd name="connsiteY27" fmla="*/ 450057 h 523899"/>
                <a:gd name="connsiteX28" fmla="*/ 290512 w 550069"/>
                <a:gd name="connsiteY28" fmla="*/ 452438 h 523899"/>
                <a:gd name="connsiteX29" fmla="*/ 335756 w 550069"/>
                <a:gd name="connsiteY29" fmla="*/ 473869 h 523899"/>
                <a:gd name="connsiteX30" fmla="*/ 342900 w 550069"/>
                <a:gd name="connsiteY30" fmla="*/ 476250 h 523899"/>
                <a:gd name="connsiteX31" fmla="*/ 392906 w 550069"/>
                <a:gd name="connsiteY31" fmla="*/ 500063 h 523899"/>
                <a:gd name="connsiteX32" fmla="*/ 419100 w 550069"/>
                <a:gd name="connsiteY32" fmla="*/ 511969 h 523899"/>
                <a:gd name="connsiteX33" fmla="*/ 442912 w 550069"/>
                <a:gd name="connsiteY33" fmla="*/ 514350 h 523899"/>
                <a:gd name="connsiteX34" fmla="*/ 464344 w 550069"/>
                <a:gd name="connsiteY34" fmla="*/ 519113 h 523899"/>
                <a:gd name="connsiteX35" fmla="*/ 471487 w 550069"/>
                <a:gd name="connsiteY35" fmla="*/ 516732 h 523899"/>
                <a:gd name="connsiteX36" fmla="*/ 485775 w 550069"/>
                <a:gd name="connsiteY36" fmla="*/ 514350 h 523899"/>
                <a:gd name="connsiteX37" fmla="*/ 500062 w 550069"/>
                <a:gd name="connsiteY37" fmla="*/ 523875 h 523899"/>
                <a:gd name="connsiteX38" fmla="*/ 521494 w 550069"/>
                <a:gd name="connsiteY38" fmla="*/ 519113 h 523899"/>
                <a:gd name="connsiteX39" fmla="*/ 528637 w 550069"/>
                <a:gd name="connsiteY39" fmla="*/ 521494 h 523899"/>
                <a:gd name="connsiteX40" fmla="*/ 545306 w 550069"/>
                <a:gd name="connsiteY40" fmla="*/ 514350 h 523899"/>
                <a:gd name="connsiteX41" fmla="*/ 550069 w 550069"/>
                <a:gd name="connsiteY41" fmla="*/ 511969 h 5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0069" h="523899">
                  <a:moveTo>
                    <a:pt x="0" y="38100"/>
                  </a:moveTo>
                  <a:cubicBezTo>
                    <a:pt x="4762" y="36513"/>
                    <a:pt x="9899" y="35776"/>
                    <a:pt x="14287" y="33338"/>
                  </a:cubicBezTo>
                  <a:cubicBezTo>
                    <a:pt x="17231" y="31703"/>
                    <a:pt x="18475" y="27807"/>
                    <a:pt x="21431" y="26194"/>
                  </a:cubicBezTo>
                  <a:cubicBezTo>
                    <a:pt x="27385" y="22946"/>
                    <a:pt x="34268" y="21768"/>
                    <a:pt x="40481" y="19050"/>
                  </a:cubicBezTo>
                  <a:cubicBezTo>
                    <a:pt x="46985" y="16204"/>
                    <a:pt x="53181" y="12700"/>
                    <a:pt x="59531" y="9525"/>
                  </a:cubicBezTo>
                  <a:cubicBezTo>
                    <a:pt x="71619" y="3481"/>
                    <a:pt x="66101" y="6733"/>
                    <a:pt x="76200" y="0"/>
                  </a:cubicBezTo>
                  <a:cubicBezTo>
                    <a:pt x="82550" y="3175"/>
                    <a:pt x="89413" y="5484"/>
                    <a:pt x="95250" y="9525"/>
                  </a:cubicBezTo>
                  <a:cubicBezTo>
                    <a:pt x="111354" y="20674"/>
                    <a:pt x="102804" y="19462"/>
                    <a:pt x="114300" y="30957"/>
                  </a:cubicBezTo>
                  <a:cubicBezTo>
                    <a:pt x="116324" y="32981"/>
                    <a:pt x="119063" y="34132"/>
                    <a:pt x="121444" y="35719"/>
                  </a:cubicBezTo>
                  <a:cubicBezTo>
                    <a:pt x="130099" y="48704"/>
                    <a:pt x="143920" y="69840"/>
                    <a:pt x="152400" y="76200"/>
                  </a:cubicBezTo>
                  <a:cubicBezTo>
                    <a:pt x="155575" y="78581"/>
                    <a:pt x="158912" y="80761"/>
                    <a:pt x="161925" y="83344"/>
                  </a:cubicBezTo>
                  <a:cubicBezTo>
                    <a:pt x="164482" y="85536"/>
                    <a:pt x="166411" y="88420"/>
                    <a:pt x="169069" y="90488"/>
                  </a:cubicBezTo>
                  <a:cubicBezTo>
                    <a:pt x="173587" y="94002"/>
                    <a:pt x="183356" y="100013"/>
                    <a:pt x="183356" y="100013"/>
                  </a:cubicBezTo>
                  <a:cubicBezTo>
                    <a:pt x="185737" y="106363"/>
                    <a:pt x="188477" y="112590"/>
                    <a:pt x="190500" y="119063"/>
                  </a:cubicBezTo>
                  <a:cubicBezTo>
                    <a:pt x="192452" y="125310"/>
                    <a:pt x="192335" y="132259"/>
                    <a:pt x="195262" y="138113"/>
                  </a:cubicBezTo>
                  <a:lnTo>
                    <a:pt x="207169" y="161925"/>
                  </a:lnTo>
                  <a:cubicBezTo>
                    <a:pt x="206375" y="164306"/>
                    <a:pt x="204510" y="166574"/>
                    <a:pt x="204787" y="169069"/>
                  </a:cubicBezTo>
                  <a:cubicBezTo>
                    <a:pt x="210826" y="223424"/>
                    <a:pt x="208288" y="187300"/>
                    <a:pt x="219075" y="221457"/>
                  </a:cubicBezTo>
                  <a:cubicBezTo>
                    <a:pt x="235871" y="274642"/>
                    <a:pt x="216678" y="224449"/>
                    <a:pt x="230981" y="285750"/>
                  </a:cubicBezTo>
                  <a:cubicBezTo>
                    <a:pt x="233833" y="297972"/>
                    <a:pt x="239373" y="309421"/>
                    <a:pt x="242887" y="321469"/>
                  </a:cubicBezTo>
                  <a:cubicBezTo>
                    <a:pt x="244936" y="328494"/>
                    <a:pt x="246004" y="335769"/>
                    <a:pt x="247650" y="342900"/>
                  </a:cubicBezTo>
                  <a:cubicBezTo>
                    <a:pt x="248386" y="346089"/>
                    <a:pt x="249237" y="349250"/>
                    <a:pt x="250031" y="352425"/>
                  </a:cubicBezTo>
                  <a:cubicBezTo>
                    <a:pt x="243770" y="377472"/>
                    <a:pt x="253116" y="347025"/>
                    <a:pt x="240506" y="369094"/>
                  </a:cubicBezTo>
                  <a:cubicBezTo>
                    <a:pt x="238882" y="371936"/>
                    <a:pt x="239024" y="375472"/>
                    <a:pt x="238125" y="378619"/>
                  </a:cubicBezTo>
                  <a:cubicBezTo>
                    <a:pt x="233242" y="395710"/>
                    <a:pt x="238207" y="373454"/>
                    <a:pt x="233362" y="397669"/>
                  </a:cubicBezTo>
                  <a:cubicBezTo>
                    <a:pt x="237443" y="405830"/>
                    <a:pt x="239887" y="411325"/>
                    <a:pt x="245269" y="419100"/>
                  </a:cubicBezTo>
                  <a:cubicBezTo>
                    <a:pt x="249787" y="425626"/>
                    <a:pt x="252618" y="434295"/>
                    <a:pt x="259556" y="438150"/>
                  </a:cubicBezTo>
                  <a:cubicBezTo>
                    <a:pt x="266700" y="442119"/>
                    <a:pt x="273567" y="446632"/>
                    <a:pt x="280987" y="450057"/>
                  </a:cubicBezTo>
                  <a:cubicBezTo>
                    <a:pt x="283958" y="451428"/>
                    <a:pt x="287457" y="451263"/>
                    <a:pt x="290512" y="452438"/>
                  </a:cubicBezTo>
                  <a:cubicBezTo>
                    <a:pt x="310650" y="460183"/>
                    <a:pt x="315626" y="464579"/>
                    <a:pt x="335756" y="473869"/>
                  </a:cubicBezTo>
                  <a:cubicBezTo>
                    <a:pt x="338035" y="474921"/>
                    <a:pt x="340679" y="475081"/>
                    <a:pt x="342900" y="476250"/>
                  </a:cubicBezTo>
                  <a:cubicBezTo>
                    <a:pt x="389145" y="500590"/>
                    <a:pt x="365429" y="494568"/>
                    <a:pt x="392906" y="500063"/>
                  </a:cubicBezTo>
                  <a:cubicBezTo>
                    <a:pt x="393851" y="500535"/>
                    <a:pt x="412416" y="510941"/>
                    <a:pt x="419100" y="511969"/>
                  </a:cubicBezTo>
                  <a:cubicBezTo>
                    <a:pt x="426984" y="513182"/>
                    <a:pt x="434975" y="513556"/>
                    <a:pt x="442912" y="514350"/>
                  </a:cubicBezTo>
                  <a:cubicBezTo>
                    <a:pt x="450056" y="515938"/>
                    <a:pt x="457051" y="518505"/>
                    <a:pt x="464344" y="519113"/>
                  </a:cubicBezTo>
                  <a:cubicBezTo>
                    <a:pt x="466845" y="519321"/>
                    <a:pt x="469037" y="517277"/>
                    <a:pt x="471487" y="516732"/>
                  </a:cubicBezTo>
                  <a:cubicBezTo>
                    <a:pt x="476200" y="515684"/>
                    <a:pt x="481012" y="515144"/>
                    <a:pt x="485775" y="514350"/>
                  </a:cubicBezTo>
                  <a:cubicBezTo>
                    <a:pt x="490537" y="517525"/>
                    <a:pt x="494540" y="522369"/>
                    <a:pt x="500062" y="523875"/>
                  </a:cubicBezTo>
                  <a:cubicBezTo>
                    <a:pt x="501508" y="524269"/>
                    <a:pt x="519095" y="519713"/>
                    <a:pt x="521494" y="519113"/>
                  </a:cubicBezTo>
                  <a:cubicBezTo>
                    <a:pt x="523875" y="519907"/>
                    <a:pt x="526127" y="521494"/>
                    <a:pt x="528637" y="521494"/>
                  </a:cubicBezTo>
                  <a:cubicBezTo>
                    <a:pt x="537068" y="521494"/>
                    <a:pt x="538824" y="518239"/>
                    <a:pt x="545306" y="514350"/>
                  </a:cubicBezTo>
                  <a:cubicBezTo>
                    <a:pt x="546828" y="513437"/>
                    <a:pt x="548481" y="512763"/>
                    <a:pt x="550069" y="511969"/>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E7BAE8-E176-596E-7265-301AF6F55893}"/>
                </a:ext>
              </a:extLst>
            </p:cNvPr>
            <p:cNvSpPr txBox="1"/>
            <p:nvPr/>
          </p:nvSpPr>
          <p:spPr>
            <a:xfrm>
              <a:off x="5540245" y="2250975"/>
              <a:ext cx="886781" cy="646331"/>
            </a:xfrm>
            <a:prstGeom prst="rect">
              <a:avLst/>
            </a:prstGeom>
            <a:noFill/>
          </p:spPr>
          <p:txBody>
            <a:bodyPr wrap="none" rtlCol="0">
              <a:spAutoFit/>
            </a:bodyPr>
            <a:lstStyle/>
            <a:p>
              <a:r>
                <a:rPr lang="en-US" dirty="0"/>
                <a:t>Plain of</a:t>
              </a:r>
            </a:p>
            <a:p>
              <a:r>
                <a:rPr lang="en-US" dirty="0"/>
                <a:t>Sharon</a:t>
              </a:r>
            </a:p>
          </p:txBody>
        </p:sp>
        <p:sp>
          <p:nvSpPr>
            <p:cNvPr id="13" name="Freeform: Shape 12">
              <a:extLst>
                <a:ext uri="{FF2B5EF4-FFF2-40B4-BE49-F238E27FC236}">
                  <a16:creationId xmlns:a16="http://schemas.microsoft.com/office/drawing/2014/main" id="{C45BCC72-074F-B9A1-0D54-CFBD104677AC}"/>
                </a:ext>
              </a:extLst>
            </p:cNvPr>
            <p:cNvSpPr/>
            <p:nvPr/>
          </p:nvSpPr>
          <p:spPr>
            <a:xfrm>
              <a:off x="6219655" y="1895321"/>
              <a:ext cx="508170" cy="1006629"/>
            </a:xfrm>
            <a:custGeom>
              <a:avLst/>
              <a:gdLst>
                <a:gd name="connsiteX0" fmla="*/ 270045 w 508170"/>
                <a:gd name="connsiteY0" fmla="*/ 9679 h 1006629"/>
                <a:gd name="connsiteX1" fmla="*/ 324020 w 508170"/>
                <a:gd name="connsiteY1" fmla="*/ 6504 h 1006629"/>
                <a:gd name="connsiteX2" fmla="*/ 333545 w 508170"/>
                <a:gd name="connsiteY2" fmla="*/ 154 h 1006629"/>
                <a:gd name="connsiteX3" fmla="*/ 374820 w 508170"/>
                <a:gd name="connsiteY3" fmla="*/ 3329 h 1006629"/>
                <a:gd name="connsiteX4" fmla="*/ 384345 w 508170"/>
                <a:gd name="connsiteY4" fmla="*/ 6504 h 1006629"/>
                <a:gd name="connsiteX5" fmla="*/ 393870 w 508170"/>
                <a:gd name="connsiteY5" fmla="*/ 16029 h 1006629"/>
                <a:gd name="connsiteX6" fmla="*/ 403395 w 508170"/>
                <a:gd name="connsiteY6" fmla="*/ 22379 h 1006629"/>
                <a:gd name="connsiteX7" fmla="*/ 425620 w 508170"/>
                <a:gd name="connsiteY7" fmla="*/ 57304 h 1006629"/>
                <a:gd name="connsiteX8" fmla="*/ 444670 w 508170"/>
                <a:gd name="connsiteY8" fmla="*/ 85879 h 1006629"/>
                <a:gd name="connsiteX9" fmla="*/ 457370 w 508170"/>
                <a:gd name="connsiteY9" fmla="*/ 114454 h 1006629"/>
                <a:gd name="connsiteX10" fmla="*/ 479595 w 508170"/>
                <a:gd name="connsiteY10" fmla="*/ 155729 h 1006629"/>
                <a:gd name="connsiteX11" fmla="*/ 508170 w 508170"/>
                <a:gd name="connsiteY11" fmla="*/ 282729 h 1006629"/>
                <a:gd name="connsiteX12" fmla="*/ 504995 w 508170"/>
                <a:gd name="connsiteY12" fmla="*/ 425604 h 1006629"/>
                <a:gd name="connsiteX13" fmla="*/ 492295 w 508170"/>
                <a:gd name="connsiteY13" fmla="*/ 470054 h 1006629"/>
                <a:gd name="connsiteX14" fmla="*/ 485945 w 508170"/>
                <a:gd name="connsiteY14" fmla="*/ 492279 h 1006629"/>
                <a:gd name="connsiteX15" fmla="*/ 466895 w 508170"/>
                <a:gd name="connsiteY15" fmla="*/ 587529 h 1006629"/>
                <a:gd name="connsiteX16" fmla="*/ 454195 w 508170"/>
                <a:gd name="connsiteY16" fmla="*/ 654204 h 1006629"/>
                <a:gd name="connsiteX17" fmla="*/ 460545 w 508170"/>
                <a:gd name="connsiteY17" fmla="*/ 663729 h 1006629"/>
                <a:gd name="connsiteX18" fmla="*/ 438320 w 508170"/>
                <a:gd name="connsiteY18" fmla="*/ 781204 h 1006629"/>
                <a:gd name="connsiteX19" fmla="*/ 428795 w 508170"/>
                <a:gd name="connsiteY19" fmla="*/ 800254 h 1006629"/>
                <a:gd name="connsiteX20" fmla="*/ 412920 w 508170"/>
                <a:gd name="connsiteY20" fmla="*/ 838354 h 1006629"/>
                <a:gd name="connsiteX21" fmla="*/ 409745 w 508170"/>
                <a:gd name="connsiteY21" fmla="*/ 851054 h 1006629"/>
                <a:gd name="connsiteX22" fmla="*/ 400220 w 508170"/>
                <a:gd name="connsiteY22" fmla="*/ 885979 h 1006629"/>
                <a:gd name="connsiteX23" fmla="*/ 393870 w 508170"/>
                <a:gd name="connsiteY23" fmla="*/ 895504 h 1006629"/>
                <a:gd name="connsiteX24" fmla="*/ 374820 w 508170"/>
                <a:gd name="connsiteY24" fmla="*/ 901854 h 1006629"/>
                <a:gd name="connsiteX25" fmla="*/ 343070 w 508170"/>
                <a:gd name="connsiteY25" fmla="*/ 917729 h 1006629"/>
                <a:gd name="connsiteX26" fmla="*/ 285920 w 508170"/>
                <a:gd name="connsiteY26" fmla="*/ 927254 h 1006629"/>
                <a:gd name="connsiteX27" fmla="*/ 219245 w 508170"/>
                <a:gd name="connsiteY27" fmla="*/ 930429 h 1006629"/>
                <a:gd name="connsiteX28" fmla="*/ 197020 w 508170"/>
                <a:gd name="connsiteY28" fmla="*/ 939954 h 1006629"/>
                <a:gd name="connsiteX29" fmla="*/ 184320 w 508170"/>
                <a:gd name="connsiteY29" fmla="*/ 943129 h 1006629"/>
                <a:gd name="connsiteX30" fmla="*/ 155745 w 508170"/>
                <a:gd name="connsiteY30" fmla="*/ 949479 h 1006629"/>
                <a:gd name="connsiteX31" fmla="*/ 136695 w 508170"/>
                <a:gd name="connsiteY31" fmla="*/ 955829 h 1006629"/>
                <a:gd name="connsiteX32" fmla="*/ 54145 w 508170"/>
                <a:gd name="connsiteY32" fmla="*/ 959004 h 1006629"/>
                <a:gd name="connsiteX33" fmla="*/ 41445 w 508170"/>
                <a:gd name="connsiteY33" fmla="*/ 962179 h 1006629"/>
                <a:gd name="connsiteX34" fmla="*/ 3345 w 508170"/>
                <a:gd name="connsiteY34" fmla="*/ 1006629 h 1006629"/>
                <a:gd name="connsiteX35" fmla="*/ 170 w 508170"/>
                <a:gd name="connsiteY35" fmla="*/ 997104 h 1006629"/>
                <a:gd name="connsiteX36" fmla="*/ 22395 w 508170"/>
                <a:gd name="connsiteY36" fmla="*/ 974879 h 1006629"/>
                <a:gd name="connsiteX37" fmla="*/ 41445 w 508170"/>
                <a:gd name="connsiteY37" fmla="*/ 939954 h 1006629"/>
                <a:gd name="connsiteX38" fmla="*/ 47795 w 508170"/>
                <a:gd name="connsiteY38" fmla="*/ 930429 h 1006629"/>
                <a:gd name="connsiteX39" fmla="*/ 54145 w 508170"/>
                <a:gd name="connsiteY39" fmla="*/ 898679 h 1006629"/>
                <a:gd name="connsiteX40" fmla="*/ 57320 w 508170"/>
                <a:gd name="connsiteY40" fmla="*/ 889154 h 1006629"/>
                <a:gd name="connsiteX41" fmla="*/ 63670 w 508170"/>
                <a:gd name="connsiteY41" fmla="*/ 863754 h 1006629"/>
                <a:gd name="connsiteX42" fmla="*/ 66845 w 508170"/>
                <a:gd name="connsiteY42" fmla="*/ 854229 h 1006629"/>
                <a:gd name="connsiteX43" fmla="*/ 70020 w 508170"/>
                <a:gd name="connsiteY43" fmla="*/ 835179 h 1006629"/>
                <a:gd name="connsiteX44" fmla="*/ 73195 w 508170"/>
                <a:gd name="connsiteY44" fmla="*/ 822479 h 1006629"/>
                <a:gd name="connsiteX45" fmla="*/ 76370 w 508170"/>
                <a:gd name="connsiteY45" fmla="*/ 806604 h 1006629"/>
                <a:gd name="connsiteX46" fmla="*/ 82720 w 508170"/>
                <a:gd name="connsiteY46" fmla="*/ 790729 h 1006629"/>
                <a:gd name="connsiteX47" fmla="*/ 89070 w 508170"/>
                <a:gd name="connsiteY47" fmla="*/ 778029 h 1006629"/>
                <a:gd name="connsiteX48" fmla="*/ 95420 w 508170"/>
                <a:gd name="connsiteY48" fmla="*/ 752629 h 1006629"/>
                <a:gd name="connsiteX49" fmla="*/ 98595 w 508170"/>
                <a:gd name="connsiteY49" fmla="*/ 743104 h 1006629"/>
                <a:gd name="connsiteX50" fmla="*/ 101770 w 508170"/>
                <a:gd name="connsiteY50" fmla="*/ 714529 h 1006629"/>
                <a:gd name="connsiteX51" fmla="*/ 98595 w 508170"/>
                <a:gd name="connsiteY51" fmla="*/ 695479 h 1006629"/>
                <a:gd name="connsiteX52" fmla="*/ 95420 w 508170"/>
                <a:gd name="connsiteY52" fmla="*/ 663729 h 1006629"/>
                <a:gd name="connsiteX53" fmla="*/ 98595 w 508170"/>
                <a:gd name="connsiteY53" fmla="*/ 651029 h 1006629"/>
                <a:gd name="connsiteX54" fmla="*/ 114470 w 508170"/>
                <a:gd name="connsiteY54" fmla="*/ 622454 h 1006629"/>
                <a:gd name="connsiteX55" fmla="*/ 120820 w 508170"/>
                <a:gd name="connsiteY55" fmla="*/ 600229 h 1006629"/>
                <a:gd name="connsiteX56" fmla="*/ 127170 w 508170"/>
                <a:gd name="connsiteY56" fmla="*/ 587529 h 1006629"/>
                <a:gd name="connsiteX57" fmla="*/ 143045 w 508170"/>
                <a:gd name="connsiteY57" fmla="*/ 520854 h 1006629"/>
                <a:gd name="connsiteX58" fmla="*/ 155745 w 508170"/>
                <a:gd name="connsiteY58" fmla="*/ 492279 h 1006629"/>
                <a:gd name="connsiteX59" fmla="*/ 171620 w 508170"/>
                <a:gd name="connsiteY59" fmla="*/ 384329 h 1006629"/>
                <a:gd name="connsiteX60" fmla="*/ 190670 w 508170"/>
                <a:gd name="connsiteY60" fmla="*/ 273204 h 1006629"/>
                <a:gd name="connsiteX61" fmla="*/ 206545 w 508170"/>
                <a:gd name="connsiteY61" fmla="*/ 212879 h 1006629"/>
                <a:gd name="connsiteX62" fmla="*/ 209720 w 508170"/>
                <a:gd name="connsiteY62" fmla="*/ 174779 h 1006629"/>
                <a:gd name="connsiteX63" fmla="*/ 222420 w 508170"/>
                <a:gd name="connsiteY63" fmla="*/ 149379 h 1006629"/>
                <a:gd name="connsiteX64" fmla="*/ 228770 w 508170"/>
                <a:gd name="connsiteY64" fmla="*/ 127154 h 1006629"/>
                <a:gd name="connsiteX65" fmla="*/ 235120 w 508170"/>
                <a:gd name="connsiteY65" fmla="*/ 85879 h 1006629"/>
                <a:gd name="connsiteX66" fmla="*/ 238295 w 508170"/>
                <a:gd name="connsiteY66" fmla="*/ 66829 h 1006629"/>
                <a:gd name="connsiteX67" fmla="*/ 270045 w 508170"/>
                <a:gd name="connsiteY67" fmla="*/ 9679 h 100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8170" h="1006629">
                  <a:moveTo>
                    <a:pt x="270045" y="9679"/>
                  </a:moveTo>
                  <a:cubicBezTo>
                    <a:pt x="284332" y="-375"/>
                    <a:pt x="306197" y="9178"/>
                    <a:pt x="324020" y="6504"/>
                  </a:cubicBezTo>
                  <a:cubicBezTo>
                    <a:pt x="327794" y="5938"/>
                    <a:pt x="329737" y="392"/>
                    <a:pt x="333545" y="154"/>
                  </a:cubicBezTo>
                  <a:cubicBezTo>
                    <a:pt x="347317" y="-707"/>
                    <a:pt x="361062" y="2271"/>
                    <a:pt x="374820" y="3329"/>
                  </a:cubicBezTo>
                  <a:cubicBezTo>
                    <a:pt x="377995" y="4387"/>
                    <a:pt x="381560" y="4648"/>
                    <a:pt x="384345" y="6504"/>
                  </a:cubicBezTo>
                  <a:cubicBezTo>
                    <a:pt x="388081" y="8995"/>
                    <a:pt x="390421" y="13154"/>
                    <a:pt x="393870" y="16029"/>
                  </a:cubicBezTo>
                  <a:cubicBezTo>
                    <a:pt x="396801" y="18472"/>
                    <a:pt x="400220" y="20262"/>
                    <a:pt x="403395" y="22379"/>
                  </a:cubicBezTo>
                  <a:cubicBezTo>
                    <a:pt x="410941" y="45018"/>
                    <a:pt x="401322" y="19508"/>
                    <a:pt x="425620" y="57304"/>
                  </a:cubicBezTo>
                  <a:cubicBezTo>
                    <a:pt x="446379" y="89597"/>
                    <a:pt x="424290" y="65499"/>
                    <a:pt x="444670" y="85879"/>
                  </a:cubicBezTo>
                  <a:cubicBezTo>
                    <a:pt x="451476" y="113102"/>
                    <a:pt x="442582" y="82765"/>
                    <a:pt x="457370" y="114454"/>
                  </a:cubicBezTo>
                  <a:cubicBezTo>
                    <a:pt x="476227" y="154863"/>
                    <a:pt x="460241" y="136375"/>
                    <a:pt x="479595" y="155729"/>
                  </a:cubicBezTo>
                  <a:cubicBezTo>
                    <a:pt x="501814" y="222386"/>
                    <a:pt x="489942" y="180650"/>
                    <a:pt x="508170" y="282729"/>
                  </a:cubicBezTo>
                  <a:cubicBezTo>
                    <a:pt x="507112" y="330354"/>
                    <a:pt x="506899" y="378005"/>
                    <a:pt x="504995" y="425604"/>
                  </a:cubicBezTo>
                  <a:cubicBezTo>
                    <a:pt x="504496" y="438086"/>
                    <a:pt x="494885" y="460990"/>
                    <a:pt x="492295" y="470054"/>
                  </a:cubicBezTo>
                  <a:lnTo>
                    <a:pt x="485945" y="492279"/>
                  </a:lnTo>
                  <a:cubicBezTo>
                    <a:pt x="479741" y="548115"/>
                    <a:pt x="486196" y="500674"/>
                    <a:pt x="466895" y="587529"/>
                  </a:cubicBezTo>
                  <a:cubicBezTo>
                    <a:pt x="459703" y="619892"/>
                    <a:pt x="458602" y="627764"/>
                    <a:pt x="454195" y="654204"/>
                  </a:cubicBezTo>
                  <a:cubicBezTo>
                    <a:pt x="456312" y="657379"/>
                    <a:pt x="460718" y="659917"/>
                    <a:pt x="460545" y="663729"/>
                  </a:cubicBezTo>
                  <a:cubicBezTo>
                    <a:pt x="459609" y="684315"/>
                    <a:pt x="444285" y="760753"/>
                    <a:pt x="438320" y="781204"/>
                  </a:cubicBezTo>
                  <a:cubicBezTo>
                    <a:pt x="436332" y="788020"/>
                    <a:pt x="431970" y="793904"/>
                    <a:pt x="428795" y="800254"/>
                  </a:cubicBezTo>
                  <a:cubicBezTo>
                    <a:pt x="422374" y="851619"/>
                    <a:pt x="433410" y="805571"/>
                    <a:pt x="412920" y="838354"/>
                  </a:cubicBezTo>
                  <a:cubicBezTo>
                    <a:pt x="410607" y="842054"/>
                    <a:pt x="410601" y="846775"/>
                    <a:pt x="409745" y="851054"/>
                  </a:cubicBezTo>
                  <a:cubicBezTo>
                    <a:pt x="405908" y="870239"/>
                    <a:pt x="408718" y="868984"/>
                    <a:pt x="400220" y="885979"/>
                  </a:cubicBezTo>
                  <a:cubicBezTo>
                    <a:pt x="398513" y="889392"/>
                    <a:pt x="397106" y="893482"/>
                    <a:pt x="393870" y="895504"/>
                  </a:cubicBezTo>
                  <a:cubicBezTo>
                    <a:pt x="388194" y="899052"/>
                    <a:pt x="380914" y="899084"/>
                    <a:pt x="374820" y="901854"/>
                  </a:cubicBezTo>
                  <a:cubicBezTo>
                    <a:pt x="354586" y="911051"/>
                    <a:pt x="364187" y="912098"/>
                    <a:pt x="343070" y="917729"/>
                  </a:cubicBezTo>
                  <a:cubicBezTo>
                    <a:pt x="329427" y="921367"/>
                    <a:pt x="301100" y="926207"/>
                    <a:pt x="285920" y="927254"/>
                  </a:cubicBezTo>
                  <a:cubicBezTo>
                    <a:pt x="263723" y="928785"/>
                    <a:pt x="241470" y="929371"/>
                    <a:pt x="219245" y="930429"/>
                  </a:cubicBezTo>
                  <a:cubicBezTo>
                    <a:pt x="182784" y="939544"/>
                    <a:pt x="227717" y="926798"/>
                    <a:pt x="197020" y="939954"/>
                  </a:cubicBezTo>
                  <a:cubicBezTo>
                    <a:pt x="193009" y="941673"/>
                    <a:pt x="188572" y="942148"/>
                    <a:pt x="184320" y="943129"/>
                  </a:cubicBezTo>
                  <a:cubicBezTo>
                    <a:pt x="174813" y="945323"/>
                    <a:pt x="165173" y="946965"/>
                    <a:pt x="155745" y="949479"/>
                  </a:cubicBezTo>
                  <a:cubicBezTo>
                    <a:pt x="149278" y="951204"/>
                    <a:pt x="143359" y="955204"/>
                    <a:pt x="136695" y="955829"/>
                  </a:cubicBezTo>
                  <a:cubicBezTo>
                    <a:pt x="109278" y="958399"/>
                    <a:pt x="81662" y="957946"/>
                    <a:pt x="54145" y="959004"/>
                  </a:cubicBezTo>
                  <a:cubicBezTo>
                    <a:pt x="49912" y="960062"/>
                    <a:pt x="45076" y="959758"/>
                    <a:pt x="41445" y="962179"/>
                  </a:cubicBezTo>
                  <a:cubicBezTo>
                    <a:pt x="30180" y="969689"/>
                    <a:pt x="8973" y="999393"/>
                    <a:pt x="3345" y="1006629"/>
                  </a:cubicBezTo>
                  <a:cubicBezTo>
                    <a:pt x="2287" y="1003454"/>
                    <a:pt x="-749" y="1000322"/>
                    <a:pt x="170" y="997104"/>
                  </a:cubicBezTo>
                  <a:cubicBezTo>
                    <a:pt x="2864" y="987675"/>
                    <a:pt x="15468" y="980074"/>
                    <a:pt x="22395" y="974879"/>
                  </a:cubicBezTo>
                  <a:cubicBezTo>
                    <a:pt x="31579" y="951918"/>
                    <a:pt x="25584" y="963746"/>
                    <a:pt x="41445" y="939954"/>
                  </a:cubicBezTo>
                  <a:lnTo>
                    <a:pt x="47795" y="930429"/>
                  </a:lnTo>
                  <a:cubicBezTo>
                    <a:pt x="49912" y="919846"/>
                    <a:pt x="50732" y="908918"/>
                    <a:pt x="54145" y="898679"/>
                  </a:cubicBezTo>
                  <a:cubicBezTo>
                    <a:pt x="55203" y="895504"/>
                    <a:pt x="56439" y="892383"/>
                    <a:pt x="57320" y="889154"/>
                  </a:cubicBezTo>
                  <a:cubicBezTo>
                    <a:pt x="59616" y="880734"/>
                    <a:pt x="60910" y="872033"/>
                    <a:pt x="63670" y="863754"/>
                  </a:cubicBezTo>
                  <a:cubicBezTo>
                    <a:pt x="64728" y="860579"/>
                    <a:pt x="66119" y="857496"/>
                    <a:pt x="66845" y="854229"/>
                  </a:cubicBezTo>
                  <a:cubicBezTo>
                    <a:pt x="68242" y="847945"/>
                    <a:pt x="68757" y="841492"/>
                    <a:pt x="70020" y="835179"/>
                  </a:cubicBezTo>
                  <a:cubicBezTo>
                    <a:pt x="70876" y="830900"/>
                    <a:pt x="72248" y="826739"/>
                    <a:pt x="73195" y="822479"/>
                  </a:cubicBezTo>
                  <a:cubicBezTo>
                    <a:pt x="74366" y="817211"/>
                    <a:pt x="74819" y="811773"/>
                    <a:pt x="76370" y="806604"/>
                  </a:cubicBezTo>
                  <a:cubicBezTo>
                    <a:pt x="78008" y="801145"/>
                    <a:pt x="80405" y="795937"/>
                    <a:pt x="82720" y="790729"/>
                  </a:cubicBezTo>
                  <a:cubicBezTo>
                    <a:pt x="84642" y="786404"/>
                    <a:pt x="87573" y="782519"/>
                    <a:pt x="89070" y="778029"/>
                  </a:cubicBezTo>
                  <a:cubicBezTo>
                    <a:pt x="91830" y="769750"/>
                    <a:pt x="92660" y="760908"/>
                    <a:pt x="95420" y="752629"/>
                  </a:cubicBezTo>
                  <a:lnTo>
                    <a:pt x="98595" y="743104"/>
                  </a:lnTo>
                  <a:cubicBezTo>
                    <a:pt x="99653" y="733579"/>
                    <a:pt x="101770" y="724113"/>
                    <a:pt x="101770" y="714529"/>
                  </a:cubicBezTo>
                  <a:cubicBezTo>
                    <a:pt x="101770" y="708091"/>
                    <a:pt x="99393" y="701867"/>
                    <a:pt x="98595" y="695479"/>
                  </a:cubicBezTo>
                  <a:cubicBezTo>
                    <a:pt x="97276" y="684925"/>
                    <a:pt x="96478" y="674312"/>
                    <a:pt x="95420" y="663729"/>
                  </a:cubicBezTo>
                  <a:cubicBezTo>
                    <a:pt x="96478" y="659496"/>
                    <a:pt x="97063" y="655115"/>
                    <a:pt x="98595" y="651029"/>
                  </a:cubicBezTo>
                  <a:cubicBezTo>
                    <a:pt x="101632" y="642931"/>
                    <a:pt x="110428" y="629190"/>
                    <a:pt x="114470" y="622454"/>
                  </a:cubicBezTo>
                  <a:cubicBezTo>
                    <a:pt x="116081" y="616009"/>
                    <a:pt x="118087" y="606606"/>
                    <a:pt x="120820" y="600229"/>
                  </a:cubicBezTo>
                  <a:cubicBezTo>
                    <a:pt x="122684" y="595879"/>
                    <a:pt x="125053" y="591762"/>
                    <a:pt x="127170" y="587529"/>
                  </a:cubicBezTo>
                  <a:cubicBezTo>
                    <a:pt x="131747" y="564645"/>
                    <a:pt x="135574" y="544202"/>
                    <a:pt x="143045" y="520854"/>
                  </a:cubicBezTo>
                  <a:cubicBezTo>
                    <a:pt x="146222" y="510927"/>
                    <a:pt x="151512" y="501804"/>
                    <a:pt x="155745" y="492279"/>
                  </a:cubicBezTo>
                  <a:cubicBezTo>
                    <a:pt x="162690" y="398516"/>
                    <a:pt x="150808" y="432891"/>
                    <a:pt x="171620" y="384329"/>
                  </a:cubicBezTo>
                  <a:cubicBezTo>
                    <a:pt x="177770" y="341279"/>
                    <a:pt x="178637" y="333371"/>
                    <a:pt x="190670" y="273204"/>
                  </a:cubicBezTo>
                  <a:cubicBezTo>
                    <a:pt x="194468" y="254215"/>
                    <a:pt x="201069" y="232044"/>
                    <a:pt x="206545" y="212879"/>
                  </a:cubicBezTo>
                  <a:cubicBezTo>
                    <a:pt x="207603" y="200179"/>
                    <a:pt x="206629" y="187143"/>
                    <a:pt x="209720" y="174779"/>
                  </a:cubicBezTo>
                  <a:cubicBezTo>
                    <a:pt x="212016" y="165596"/>
                    <a:pt x="218904" y="158168"/>
                    <a:pt x="222420" y="149379"/>
                  </a:cubicBezTo>
                  <a:cubicBezTo>
                    <a:pt x="225281" y="142225"/>
                    <a:pt x="226653" y="134562"/>
                    <a:pt x="228770" y="127154"/>
                  </a:cubicBezTo>
                  <a:cubicBezTo>
                    <a:pt x="234148" y="84134"/>
                    <a:pt x="229302" y="117878"/>
                    <a:pt x="235120" y="85879"/>
                  </a:cubicBezTo>
                  <a:cubicBezTo>
                    <a:pt x="236272" y="79545"/>
                    <a:pt x="236375" y="72974"/>
                    <a:pt x="238295" y="66829"/>
                  </a:cubicBezTo>
                  <a:cubicBezTo>
                    <a:pt x="247333" y="37907"/>
                    <a:pt x="255758" y="19733"/>
                    <a:pt x="270045" y="9679"/>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04B1B07-77CD-299B-E593-A31EAFC9829A}"/>
                </a:ext>
              </a:extLst>
            </p:cNvPr>
            <p:cNvSpPr/>
            <p:nvPr/>
          </p:nvSpPr>
          <p:spPr>
            <a:xfrm>
              <a:off x="6459980" y="1299270"/>
              <a:ext cx="156720" cy="605896"/>
            </a:xfrm>
            <a:custGeom>
              <a:avLst/>
              <a:gdLst>
                <a:gd name="connsiteX0" fmla="*/ 112270 w 156720"/>
                <a:gd name="connsiteY0" fmla="*/ 2480 h 605896"/>
                <a:gd name="connsiteX1" fmla="*/ 131320 w 156720"/>
                <a:gd name="connsiteY1" fmla="*/ 15180 h 605896"/>
                <a:gd name="connsiteX2" fmla="*/ 137670 w 156720"/>
                <a:gd name="connsiteY2" fmla="*/ 31055 h 605896"/>
                <a:gd name="connsiteX3" fmla="*/ 147195 w 156720"/>
                <a:gd name="connsiteY3" fmla="*/ 46930 h 605896"/>
                <a:gd name="connsiteX4" fmla="*/ 156720 w 156720"/>
                <a:gd name="connsiteY4" fmla="*/ 126305 h 605896"/>
                <a:gd name="connsiteX5" fmla="*/ 153545 w 156720"/>
                <a:gd name="connsiteY5" fmla="*/ 154880 h 605896"/>
                <a:gd name="connsiteX6" fmla="*/ 156720 w 156720"/>
                <a:gd name="connsiteY6" fmla="*/ 218380 h 605896"/>
                <a:gd name="connsiteX7" fmla="*/ 156720 w 156720"/>
                <a:gd name="connsiteY7" fmla="*/ 300930 h 605896"/>
                <a:gd name="connsiteX8" fmla="*/ 137670 w 156720"/>
                <a:gd name="connsiteY8" fmla="*/ 358080 h 605896"/>
                <a:gd name="connsiteX9" fmla="*/ 134495 w 156720"/>
                <a:gd name="connsiteY9" fmla="*/ 386655 h 605896"/>
                <a:gd name="connsiteX10" fmla="*/ 131320 w 156720"/>
                <a:gd name="connsiteY10" fmla="*/ 399355 h 605896"/>
                <a:gd name="connsiteX11" fmla="*/ 124970 w 156720"/>
                <a:gd name="connsiteY11" fmla="*/ 427930 h 605896"/>
                <a:gd name="connsiteX12" fmla="*/ 112270 w 156720"/>
                <a:gd name="connsiteY12" fmla="*/ 462855 h 605896"/>
                <a:gd name="connsiteX13" fmla="*/ 102745 w 156720"/>
                <a:gd name="connsiteY13" fmla="*/ 494605 h 605896"/>
                <a:gd name="connsiteX14" fmla="*/ 93220 w 156720"/>
                <a:gd name="connsiteY14" fmla="*/ 542230 h 605896"/>
                <a:gd name="connsiteX15" fmla="*/ 83695 w 156720"/>
                <a:gd name="connsiteY15" fmla="*/ 580330 h 605896"/>
                <a:gd name="connsiteX16" fmla="*/ 80520 w 156720"/>
                <a:gd name="connsiteY16" fmla="*/ 593030 h 605896"/>
                <a:gd name="connsiteX17" fmla="*/ 70995 w 156720"/>
                <a:gd name="connsiteY17" fmla="*/ 599380 h 605896"/>
                <a:gd name="connsiteX18" fmla="*/ 42420 w 156720"/>
                <a:gd name="connsiteY18" fmla="*/ 605730 h 605896"/>
                <a:gd name="connsiteX19" fmla="*/ 7495 w 156720"/>
                <a:gd name="connsiteY19" fmla="*/ 593030 h 605896"/>
                <a:gd name="connsiteX20" fmla="*/ 17020 w 156720"/>
                <a:gd name="connsiteY20" fmla="*/ 577155 h 605896"/>
                <a:gd name="connsiteX21" fmla="*/ 20195 w 156720"/>
                <a:gd name="connsiteY21" fmla="*/ 561280 h 605896"/>
                <a:gd name="connsiteX22" fmla="*/ 23370 w 156720"/>
                <a:gd name="connsiteY22" fmla="*/ 551755 h 605896"/>
                <a:gd name="connsiteX23" fmla="*/ 26545 w 156720"/>
                <a:gd name="connsiteY23" fmla="*/ 535880 h 605896"/>
                <a:gd name="connsiteX24" fmla="*/ 36070 w 156720"/>
                <a:gd name="connsiteY24" fmla="*/ 513655 h 605896"/>
                <a:gd name="connsiteX25" fmla="*/ 42420 w 156720"/>
                <a:gd name="connsiteY25" fmla="*/ 456505 h 605896"/>
                <a:gd name="connsiteX26" fmla="*/ 48770 w 156720"/>
                <a:gd name="connsiteY26" fmla="*/ 437455 h 605896"/>
                <a:gd name="connsiteX27" fmla="*/ 45595 w 156720"/>
                <a:gd name="connsiteY27" fmla="*/ 399355 h 605896"/>
                <a:gd name="connsiteX28" fmla="*/ 51945 w 156720"/>
                <a:gd name="connsiteY28" fmla="*/ 348555 h 605896"/>
                <a:gd name="connsiteX29" fmla="*/ 64645 w 156720"/>
                <a:gd name="connsiteY29" fmla="*/ 300930 h 605896"/>
                <a:gd name="connsiteX30" fmla="*/ 67820 w 156720"/>
                <a:gd name="connsiteY30" fmla="*/ 278705 h 605896"/>
                <a:gd name="connsiteX31" fmla="*/ 70995 w 156720"/>
                <a:gd name="connsiteY31" fmla="*/ 243780 h 605896"/>
                <a:gd name="connsiteX32" fmla="*/ 96395 w 156720"/>
                <a:gd name="connsiteY32" fmla="*/ 202505 h 605896"/>
                <a:gd name="connsiteX33" fmla="*/ 99570 w 156720"/>
                <a:gd name="connsiteY33" fmla="*/ 180280 h 605896"/>
                <a:gd name="connsiteX34" fmla="*/ 102745 w 156720"/>
                <a:gd name="connsiteY34" fmla="*/ 164405 h 605896"/>
                <a:gd name="connsiteX35" fmla="*/ 96395 w 156720"/>
                <a:gd name="connsiteY35" fmla="*/ 129480 h 605896"/>
                <a:gd name="connsiteX36" fmla="*/ 99570 w 156720"/>
                <a:gd name="connsiteY36" fmla="*/ 91380 h 605896"/>
                <a:gd name="connsiteX37" fmla="*/ 105920 w 156720"/>
                <a:gd name="connsiteY37" fmla="*/ 65980 h 605896"/>
                <a:gd name="connsiteX38" fmla="*/ 112270 w 156720"/>
                <a:gd name="connsiteY38" fmla="*/ 2480 h 6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6720" h="605896">
                  <a:moveTo>
                    <a:pt x="112270" y="2480"/>
                  </a:moveTo>
                  <a:cubicBezTo>
                    <a:pt x="116503" y="-5987"/>
                    <a:pt x="126250" y="9476"/>
                    <a:pt x="131320" y="15180"/>
                  </a:cubicBezTo>
                  <a:cubicBezTo>
                    <a:pt x="135106" y="19440"/>
                    <a:pt x="135121" y="25957"/>
                    <a:pt x="137670" y="31055"/>
                  </a:cubicBezTo>
                  <a:cubicBezTo>
                    <a:pt x="140430" y="36575"/>
                    <a:pt x="144020" y="41638"/>
                    <a:pt x="147195" y="46930"/>
                  </a:cubicBezTo>
                  <a:cubicBezTo>
                    <a:pt x="150752" y="70051"/>
                    <a:pt x="156720" y="102484"/>
                    <a:pt x="156720" y="126305"/>
                  </a:cubicBezTo>
                  <a:cubicBezTo>
                    <a:pt x="156720" y="135889"/>
                    <a:pt x="154603" y="145355"/>
                    <a:pt x="153545" y="154880"/>
                  </a:cubicBezTo>
                  <a:cubicBezTo>
                    <a:pt x="154603" y="176047"/>
                    <a:pt x="156720" y="197187"/>
                    <a:pt x="156720" y="218380"/>
                  </a:cubicBezTo>
                  <a:cubicBezTo>
                    <a:pt x="156720" y="318180"/>
                    <a:pt x="149450" y="228235"/>
                    <a:pt x="156720" y="300930"/>
                  </a:cubicBezTo>
                  <a:cubicBezTo>
                    <a:pt x="147505" y="356220"/>
                    <a:pt x="164095" y="265591"/>
                    <a:pt x="137670" y="358080"/>
                  </a:cubicBezTo>
                  <a:cubicBezTo>
                    <a:pt x="135037" y="367295"/>
                    <a:pt x="135952" y="377183"/>
                    <a:pt x="134495" y="386655"/>
                  </a:cubicBezTo>
                  <a:cubicBezTo>
                    <a:pt x="133831" y="390968"/>
                    <a:pt x="132301" y="395103"/>
                    <a:pt x="131320" y="399355"/>
                  </a:cubicBezTo>
                  <a:cubicBezTo>
                    <a:pt x="129126" y="408862"/>
                    <a:pt x="127774" y="418584"/>
                    <a:pt x="124970" y="427930"/>
                  </a:cubicBezTo>
                  <a:cubicBezTo>
                    <a:pt x="121410" y="439795"/>
                    <a:pt x="116187" y="451103"/>
                    <a:pt x="112270" y="462855"/>
                  </a:cubicBezTo>
                  <a:cubicBezTo>
                    <a:pt x="108776" y="473337"/>
                    <a:pt x="105920" y="484022"/>
                    <a:pt x="102745" y="494605"/>
                  </a:cubicBezTo>
                  <a:cubicBezTo>
                    <a:pt x="94835" y="549975"/>
                    <a:pt x="105468" y="480992"/>
                    <a:pt x="93220" y="542230"/>
                  </a:cubicBezTo>
                  <a:cubicBezTo>
                    <a:pt x="82261" y="597024"/>
                    <a:pt x="98138" y="537000"/>
                    <a:pt x="83695" y="580330"/>
                  </a:cubicBezTo>
                  <a:cubicBezTo>
                    <a:pt x="82315" y="584470"/>
                    <a:pt x="82941" y="589399"/>
                    <a:pt x="80520" y="593030"/>
                  </a:cubicBezTo>
                  <a:cubicBezTo>
                    <a:pt x="78403" y="596205"/>
                    <a:pt x="74408" y="597673"/>
                    <a:pt x="70995" y="599380"/>
                  </a:cubicBezTo>
                  <a:cubicBezTo>
                    <a:pt x="63179" y="603288"/>
                    <a:pt x="49737" y="604511"/>
                    <a:pt x="42420" y="605730"/>
                  </a:cubicBezTo>
                  <a:cubicBezTo>
                    <a:pt x="-5680" y="602030"/>
                    <a:pt x="-5674" y="614101"/>
                    <a:pt x="7495" y="593030"/>
                  </a:cubicBezTo>
                  <a:cubicBezTo>
                    <a:pt x="10766" y="587797"/>
                    <a:pt x="13845" y="582447"/>
                    <a:pt x="17020" y="577155"/>
                  </a:cubicBezTo>
                  <a:cubicBezTo>
                    <a:pt x="18078" y="571863"/>
                    <a:pt x="18886" y="566515"/>
                    <a:pt x="20195" y="561280"/>
                  </a:cubicBezTo>
                  <a:cubicBezTo>
                    <a:pt x="21007" y="558033"/>
                    <a:pt x="22558" y="555002"/>
                    <a:pt x="23370" y="551755"/>
                  </a:cubicBezTo>
                  <a:cubicBezTo>
                    <a:pt x="24679" y="546520"/>
                    <a:pt x="24838" y="541000"/>
                    <a:pt x="26545" y="535880"/>
                  </a:cubicBezTo>
                  <a:cubicBezTo>
                    <a:pt x="29094" y="528234"/>
                    <a:pt x="32895" y="521063"/>
                    <a:pt x="36070" y="513655"/>
                  </a:cubicBezTo>
                  <a:cubicBezTo>
                    <a:pt x="38187" y="494605"/>
                    <a:pt x="39269" y="475411"/>
                    <a:pt x="42420" y="456505"/>
                  </a:cubicBezTo>
                  <a:cubicBezTo>
                    <a:pt x="43520" y="449903"/>
                    <a:pt x="48399" y="444138"/>
                    <a:pt x="48770" y="437455"/>
                  </a:cubicBezTo>
                  <a:cubicBezTo>
                    <a:pt x="49477" y="424731"/>
                    <a:pt x="46653" y="412055"/>
                    <a:pt x="45595" y="399355"/>
                  </a:cubicBezTo>
                  <a:cubicBezTo>
                    <a:pt x="47712" y="382422"/>
                    <a:pt x="48702" y="365309"/>
                    <a:pt x="51945" y="348555"/>
                  </a:cubicBezTo>
                  <a:cubicBezTo>
                    <a:pt x="55067" y="332425"/>
                    <a:pt x="62321" y="317195"/>
                    <a:pt x="64645" y="300930"/>
                  </a:cubicBezTo>
                  <a:cubicBezTo>
                    <a:pt x="65703" y="293522"/>
                    <a:pt x="66994" y="286143"/>
                    <a:pt x="67820" y="278705"/>
                  </a:cubicBezTo>
                  <a:cubicBezTo>
                    <a:pt x="69111" y="267087"/>
                    <a:pt x="68020" y="255085"/>
                    <a:pt x="70995" y="243780"/>
                  </a:cubicBezTo>
                  <a:cubicBezTo>
                    <a:pt x="75622" y="226199"/>
                    <a:pt x="85731" y="215835"/>
                    <a:pt x="96395" y="202505"/>
                  </a:cubicBezTo>
                  <a:cubicBezTo>
                    <a:pt x="97453" y="195097"/>
                    <a:pt x="98340" y="187662"/>
                    <a:pt x="99570" y="180280"/>
                  </a:cubicBezTo>
                  <a:cubicBezTo>
                    <a:pt x="100457" y="174957"/>
                    <a:pt x="102745" y="169801"/>
                    <a:pt x="102745" y="164405"/>
                  </a:cubicBezTo>
                  <a:cubicBezTo>
                    <a:pt x="102745" y="160343"/>
                    <a:pt x="97427" y="134642"/>
                    <a:pt x="96395" y="129480"/>
                  </a:cubicBezTo>
                  <a:cubicBezTo>
                    <a:pt x="97453" y="116780"/>
                    <a:pt x="97680" y="103983"/>
                    <a:pt x="99570" y="91380"/>
                  </a:cubicBezTo>
                  <a:cubicBezTo>
                    <a:pt x="100865" y="82749"/>
                    <a:pt x="104838" y="74640"/>
                    <a:pt x="105920" y="65980"/>
                  </a:cubicBezTo>
                  <a:cubicBezTo>
                    <a:pt x="113673" y="3958"/>
                    <a:pt x="108037" y="10947"/>
                    <a:pt x="112270" y="2480"/>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0B9AE00-85FB-BDF1-F756-6189E6D2DD62}"/>
                </a:ext>
              </a:extLst>
            </p:cNvPr>
            <p:cNvSpPr/>
            <p:nvPr/>
          </p:nvSpPr>
          <p:spPr>
            <a:xfrm>
              <a:off x="5480050" y="2809804"/>
              <a:ext cx="1138053" cy="1638371"/>
            </a:xfrm>
            <a:custGeom>
              <a:avLst/>
              <a:gdLst>
                <a:gd name="connsiteX0" fmla="*/ 727075 w 1138053"/>
                <a:gd name="connsiteY0" fmla="*/ 92146 h 1638371"/>
                <a:gd name="connsiteX1" fmla="*/ 774700 w 1138053"/>
                <a:gd name="connsiteY1" fmla="*/ 98496 h 1638371"/>
                <a:gd name="connsiteX2" fmla="*/ 790575 w 1138053"/>
                <a:gd name="connsiteY2" fmla="*/ 108021 h 1638371"/>
                <a:gd name="connsiteX3" fmla="*/ 806450 w 1138053"/>
                <a:gd name="connsiteY3" fmla="*/ 111196 h 1638371"/>
                <a:gd name="connsiteX4" fmla="*/ 879475 w 1138053"/>
                <a:gd name="connsiteY4" fmla="*/ 104846 h 1638371"/>
                <a:gd name="connsiteX5" fmla="*/ 946150 w 1138053"/>
                <a:gd name="connsiteY5" fmla="*/ 98496 h 1638371"/>
                <a:gd name="connsiteX6" fmla="*/ 996950 w 1138053"/>
                <a:gd name="connsiteY6" fmla="*/ 82621 h 1638371"/>
                <a:gd name="connsiteX7" fmla="*/ 1009650 w 1138053"/>
                <a:gd name="connsiteY7" fmla="*/ 73096 h 1638371"/>
                <a:gd name="connsiteX8" fmla="*/ 1022350 w 1138053"/>
                <a:gd name="connsiteY8" fmla="*/ 66746 h 1638371"/>
                <a:gd name="connsiteX9" fmla="*/ 1038225 w 1138053"/>
                <a:gd name="connsiteY9" fmla="*/ 54046 h 1638371"/>
                <a:gd name="connsiteX10" fmla="*/ 1054100 w 1138053"/>
                <a:gd name="connsiteY10" fmla="*/ 50871 h 1638371"/>
                <a:gd name="connsiteX11" fmla="*/ 1085850 w 1138053"/>
                <a:gd name="connsiteY11" fmla="*/ 31821 h 1638371"/>
                <a:gd name="connsiteX12" fmla="*/ 1136650 w 1138053"/>
                <a:gd name="connsiteY12" fmla="*/ 71 h 1638371"/>
                <a:gd name="connsiteX13" fmla="*/ 1123950 w 1138053"/>
                <a:gd name="connsiteY13" fmla="*/ 12771 h 1638371"/>
                <a:gd name="connsiteX14" fmla="*/ 1101725 w 1138053"/>
                <a:gd name="connsiteY14" fmla="*/ 82621 h 1638371"/>
                <a:gd name="connsiteX15" fmla="*/ 1095375 w 1138053"/>
                <a:gd name="connsiteY15" fmla="*/ 114371 h 1638371"/>
                <a:gd name="connsiteX16" fmla="*/ 1092200 w 1138053"/>
                <a:gd name="connsiteY16" fmla="*/ 161996 h 1638371"/>
                <a:gd name="connsiteX17" fmla="*/ 1085850 w 1138053"/>
                <a:gd name="connsiteY17" fmla="*/ 190571 h 1638371"/>
                <a:gd name="connsiteX18" fmla="*/ 1082675 w 1138053"/>
                <a:gd name="connsiteY18" fmla="*/ 212796 h 1638371"/>
                <a:gd name="connsiteX19" fmla="*/ 1076325 w 1138053"/>
                <a:gd name="connsiteY19" fmla="*/ 308046 h 1638371"/>
                <a:gd name="connsiteX20" fmla="*/ 1069975 w 1138053"/>
                <a:gd name="connsiteY20" fmla="*/ 323921 h 1638371"/>
                <a:gd name="connsiteX21" fmla="*/ 1063625 w 1138053"/>
                <a:gd name="connsiteY21" fmla="*/ 346146 h 1638371"/>
                <a:gd name="connsiteX22" fmla="*/ 1060450 w 1138053"/>
                <a:gd name="connsiteY22" fmla="*/ 362021 h 1638371"/>
                <a:gd name="connsiteX23" fmla="*/ 1050925 w 1138053"/>
                <a:gd name="connsiteY23" fmla="*/ 374721 h 1638371"/>
                <a:gd name="connsiteX24" fmla="*/ 1031875 w 1138053"/>
                <a:gd name="connsiteY24" fmla="*/ 415996 h 1638371"/>
                <a:gd name="connsiteX25" fmla="*/ 1025525 w 1138053"/>
                <a:gd name="connsiteY25" fmla="*/ 450921 h 1638371"/>
                <a:gd name="connsiteX26" fmla="*/ 1000125 w 1138053"/>
                <a:gd name="connsiteY26" fmla="*/ 523946 h 1638371"/>
                <a:gd name="connsiteX27" fmla="*/ 981075 w 1138053"/>
                <a:gd name="connsiteY27" fmla="*/ 590621 h 1638371"/>
                <a:gd name="connsiteX28" fmla="*/ 971550 w 1138053"/>
                <a:gd name="connsiteY28" fmla="*/ 612846 h 1638371"/>
                <a:gd name="connsiteX29" fmla="*/ 930275 w 1138053"/>
                <a:gd name="connsiteY29" fmla="*/ 669996 h 1638371"/>
                <a:gd name="connsiteX30" fmla="*/ 895350 w 1138053"/>
                <a:gd name="connsiteY30" fmla="*/ 743021 h 1638371"/>
                <a:gd name="connsiteX31" fmla="*/ 889000 w 1138053"/>
                <a:gd name="connsiteY31" fmla="*/ 765246 h 1638371"/>
                <a:gd name="connsiteX32" fmla="*/ 841375 w 1138053"/>
                <a:gd name="connsiteY32" fmla="*/ 898596 h 1638371"/>
                <a:gd name="connsiteX33" fmla="*/ 835025 w 1138053"/>
                <a:gd name="connsiteY33" fmla="*/ 923996 h 1638371"/>
                <a:gd name="connsiteX34" fmla="*/ 781050 w 1138053"/>
                <a:gd name="connsiteY34" fmla="*/ 1000196 h 1638371"/>
                <a:gd name="connsiteX35" fmla="*/ 777875 w 1138053"/>
                <a:gd name="connsiteY35" fmla="*/ 1012896 h 1638371"/>
                <a:gd name="connsiteX36" fmla="*/ 679450 w 1138053"/>
                <a:gd name="connsiteY36" fmla="*/ 1127196 h 1638371"/>
                <a:gd name="connsiteX37" fmla="*/ 644525 w 1138053"/>
                <a:gd name="connsiteY37" fmla="*/ 1177996 h 1638371"/>
                <a:gd name="connsiteX38" fmla="*/ 558800 w 1138053"/>
                <a:gd name="connsiteY38" fmla="*/ 1263721 h 1638371"/>
                <a:gd name="connsiteX39" fmla="*/ 520700 w 1138053"/>
                <a:gd name="connsiteY39" fmla="*/ 1320871 h 1638371"/>
                <a:gd name="connsiteX40" fmla="*/ 482600 w 1138053"/>
                <a:gd name="connsiteY40" fmla="*/ 1381196 h 1638371"/>
                <a:gd name="connsiteX41" fmla="*/ 466725 w 1138053"/>
                <a:gd name="connsiteY41" fmla="*/ 1400246 h 1638371"/>
                <a:gd name="connsiteX42" fmla="*/ 438150 w 1138053"/>
                <a:gd name="connsiteY42" fmla="*/ 1441521 h 1638371"/>
                <a:gd name="connsiteX43" fmla="*/ 434975 w 1138053"/>
                <a:gd name="connsiteY43" fmla="*/ 1451046 h 1638371"/>
                <a:gd name="connsiteX44" fmla="*/ 406400 w 1138053"/>
                <a:gd name="connsiteY44" fmla="*/ 1473271 h 1638371"/>
                <a:gd name="connsiteX45" fmla="*/ 393700 w 1138053"/>
                <a:gd name="connsiteY45" fmla="*/ 1479621 h 1638371"/>
                <a:gd name="connsiteX46" fmla="*/ 387350 w 1138053"/>
                <a:gd name="connsiteY46" fmla="*/ 1489146 h 1638371"/>
                <a:gd name="connsiteX47" fmla="*/ 381000 w 1138053"/>
                <a:gd name="connsiteY47" fmla="*/ 1501846 h 1638371"/>
                <a:gd name="connsiteX48" fmla="*/ 276225 w 1138053"/>
                <a:gd name="connsiteY48" fmla="*/ 1584396 h 1638371"/>
                <a:gd name="connsiteX49" fmla="*/ 200025 w 1138053"/>
                <a:gd name="connsiteY49" fmla="*/ 1616146 h 1638371"/>
                <a:gd name="connsiteX50" fmla="*/ 174625 w 1138053"/>
                <a:gd name="connsiteY50" fmla="*/ 1628846 h 1638371"/>
                <a:gd name="connsiteX51" fmla="*/ 142875 w 1138053"/>
                <a:gd name="connsiteY51" fmla="*/ 1638371 h 1638371"/>
                <a:gd name="connsiteX52" fmla="*/ 127000 w 1138053"/>
                <a:gd name="connsiteY52" fmla="*/ 1600271 h 1638371"/>
                <a:gd name="connsiteX53" fmla="*/ 104775 w 1138053"/>
                <a:gd name="connsiteY53" fmla="*/ 1571696 h 1638371"/>
                <a:gd name="connsiteX54" fmla="*/ 101600 w 1138053"/>
                <a:gd name="connsiteY54" fmla="*/ 1562171 h 1638371"/>
                <a:gd name="connsiteX55" fmla="*/ 25400 w 1138053"/>
                <a:gd name="connsiteY55" fmla="*/ 1460571 h 1638371"/>
                <a:gd name="connsiteX56" fmla="*/ 19050 w 1138053"/>
                <a:gd name="connsiteY56" fmla="*/ 1451046 h 1638371"/>
                <a:gd name="connsiteX57" fmla="*/ 0 w 1138053"/>
                <a:gd name="connsiteY57" fmla="*/ 1438346 h 1638371"/>
                <a:gd name="connsiteX58" fmla="*/ 76200 w 1138053"/>
                <a:gd name="connsiteY58" fmla="*/ 1384371 h 1638371"/>
                <a:gd name="connsiteX59" fmla="*/ 95250 w 1138053"/>
                <a:gd name="connsiteY59" fmla="*/ 1362146 h 1638371"/>
                <a:gd name="connsiteX60" fmla="*/ 107950 w 1138053"/>
                <a:gd name="connsiteY60" fmla="*/ 1349446 h 1638371"/>
                <a:gd name="connsiteX61" fmla="*/ 120650 w 1138053"/>
                <a:gd name="connsiteY61" fmla="*/ 1330396 h 1638371"/>
                <a:gd name="connsiteX62" fmla="*/ 127000 w 1138053"/>
                <a:gd name="connsiteY62" fmla="*/ 1314521 h 1638371"/>
                <a:gd name="connsiteX63" fmla="*/ 136525 w 1138053"/>
                <a:gd name="connsiteY63" fmla="*/ 1308171 h 1638371"/>
                <a:gd name="connsiteX64" fmla="*/ 161925 w 1138053"/>
                <a:gd name="connsiteY64" fmla="*/ 1285946 h 1638371"/>
                <a:gd name="connsiteX65" fmla="*/ 219075 w 1138053"/>
                <a:gd name="connsiteY65" fmla="*/ 1197046 h 1638371"/>
                <a:gd name="connsiteX66" fmla="*/ 266700 w 1138053"/>
                <a:gd name="connsiteY66" fmla="*/ 1127196 h 1638371"/>
                <a:gd name="connsiteX67" fmla="*/ 292100 w 1138053"/>
                <a:gd name="connsiteY67" fmla="*/ 1098621 h 1638371"/>
                <a:gd name="connsiteX68" fmla="*/ 304800 w 1138053"/>
                <a:gd name="connsiteY68" fmla="*/ 1089096 h 1638371"/>
                <a:gd name="connsiteX69" fmla="*/ 317500 w 1138053"/>
                <a:gd name="connsiteY69" fmla="*/ 1085921 h 1638371"/>
                <a:gd name="connsiteX70" fmla="*/ 384175 w 1138053"/>
                <a:gd name="connsiteY70" fmla="*/ 911296 h 1638371"/>
                <a:gd name="connsiteX71" fmla="*/ 393700 w 1138053"/>
                <a:gd name="connsiteY71" fmla="*/ 895421 h 1638371"/>
                <a:gd name="connsiteX72" fmla="*/ 415925 w 1138053"/>
                <a:gd name="connsiteY72" fmla="*/ 863671 h 1638371"/>
                <a:gd name="connsiteX73" fmla="*/ 438150 w 1138053"/>
                <a:gd name="connsiteY73" fmla="*/ 809696 h 1638371"/>
                <a:gd name="connsiteX74" fmla="*/ 466725 w 1138053"/>
                <a:gd name="connsiteY74" fmla="*/ 752546 h 1638371"/>
                <a:gd name="connsiteX75" fmla="*/ 473075 w 1138053"/>
                <a:gd name="connsiteY75" fmla="*/ 727146 h 1638371"/>
                <a:gd name="connsiteX76" fmla="*/ 482600 w 1138053"/>
                <a:gd name="connsiteY76" fmla="*/ 698571 h 1638371"/>
                <a:gd name="connsiteX77" fmla="*/ 492125 w 1138053"/>
                <a:gd name="connsiteY77" fmla="*/ 673171 h 1638371"/>
                <a:gd name="connsiteX78" fmla="*/ 514350 w 1138053"/>
                <a:gd name="connsiteY78" fmla="*/ 590621 h 1638371"/>
                <a:gd name="connsiteX79" fmla="*/ 530225 w 1138053"/>
                <a:gd name="connsiteY79" fmla="*/ 523946 h 1638371"/>
                <a:gd name="connsiteX80" fmla="*/ 539750 w 1138053"/>
                <a:gd name="connsiteY80" fmla="*/ 473146 h 1638371"/>
                <a:gd name="connsiteX81" fmla="*/ 542925 w 1138053"/>
                <a:gd name="connsiteY81" fmla="*/ 463621 h 1638371"/>
                <a:gd name="connsiteX82" fmla="*/ 581025 w 1138053"/>
                <a:gd name="connsiteY82" fmla="*/ 409646 h 1638371"/>
                <a:gd name="connsiteX83" fmla="*/ 622300 w 1138053"/>
                <a:gd name="connsiteY83" fmla="*/ 339796 h 1638371"/>
                <a:gd name="connsiteX84" fmla="*/ 628650 w 1138053"/>
                <a:gd name="connsiteY84" fmla="*/ 314396 h 1638371"/>
                <a:gd name="connsiteX85" fmla="*/ 635000 w 1138053"/>
                <a:gd name="connsiteY85" fmla="*/ 298521 h 1638371"/>
                <a:gd name="connsiteX86" fmla="*/ 669925 w 1138053"/>
                <a:gd name="connsiteY86" fmla="*/ 203271 h 1638371"/>
                <a:gd name="connsiteX87" fmla="*/ 688975 w 1138053"/>
                <a:gd name="connsiteY87" fmla="*/ 177871 h 1638371"/>
                <a:gd name="connsiteX88" fmla="*/ 708025 w 1138053"/>
                <a:gd name="connsiteY88" fmla="*/ 146121 h 1638371"/>
                <a:gd name="connsiteX89" fmla="*/ 720725 w 1138053"/>
                <a:gd name="connsiteY89" fmla="*/ 123896 h 1638371"/>
                <a:gd name="connsiteX90" fmla="*/ 727075 w 1138053"/>
                <a:gd name="connsiteY90" fmla="*/ 92146 h 16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38053" h="1638371">
                  <a:moveTo>
                    <a:pt x="727075" y="92146"/>
                  </a:moveTo>
                  <a:cubicBezTo>
                    <a:pt x="736071" y="87913"/>
                    <a:pt x="759163" y="94612"/>
                    <a:pt x="774700" y="98496"/>
                  </a:cubicBezTo>
                  <a:cubicBezTo>
                    <a:pt x="780687" y="99993"/>
                    <a:pt x="784845" y="105729"/>
                    <a:pt x="790575" y="108021"/>
                  </a:cubicBezTo>
                  <a:cubicBezTo>
                    <a:pt x="795585" y="110025"/>
                    <a:pt x="801158" y="110138"/>
                    <a:pt x="806450" y="111196"/>
                  </a:cubicBezTo>
                  <a:cubicBezTo>
                    <a:pt x="853201" y="104517"/>
                    <a:pt x="803680" y="110992"/>
                    <a:pt x="879475" y="104846"/>
                  </a:cubicBezTo>
                  <a:cubicBezTo>
                    <a:pt x="901728" y="103042"/>
                    <a:pt x="923925" y="100613"/>
                    <a:pt x="946150" y="98496"/>
                  </a:cubicBezTo>
                  <a:cubicBezTo>
                    <a:pt x="964188" y="93986"/>
                    <a:pt x="978177" y="90834"/>
                    <a:pt x="996950" y="82621"/>
                  </a:cubicBezTo>
                  <a:cubicBezTo>
                    <a:pt x="1001798" y="80500"/>
                    <a:pt x="1005163" y="75901"/>
                    <a:pt x="1009650" y="73096"/>
                  </a:cubicBezTo>
                  <a:cubicBezTo>
                    <a:pt x="1013664" y="70588"/>
                    <a:pt x="1018412" y="69371"/>
                    <a:pt x="1022350" y="66746"/>
                  </a:cubicBezTo>
                  <a:cubicBezTo>
                    <a:pt x="1027989" y="62987"/>
                    <a:pt x="1032164" y="57077"/>
                    <a:pt x="1038225" y="54046"/>
                  </a:cubicBezTo>
                  <a:cubicBezTo>
                    <a:pt x="1043052" y="51633"/>
                    <a:pt x="1048808" y="51929"/>
                    <a:pt x="1054100" y="50871"/>
                  </a:cubicBezTo>
                  <a:cubicBezTo>
                    <a:pt x="1084804" y="20167"/>
                    <a:pt x="1046283" y="54902"/>
                    <a:pt x="1085850" y="31821"/>
                  </a:cubicBezTo>
                  <a:cubicBezTo>
                    <a:pt x="1108999" y="18318"/>
                    <a:pt x="1104652" y="5404"/>
                    <a:pt x="1136650" y="71"/>
                  </a:cubicBezTo>
                  <a:cubicBezTo>
                    <a:pt x="1142555" y="-913"/>
                    <a:pt x="1128183" y="8538"/>
                    <a:pt x="1123950" y="12771"/>
                  </a:cubicBezTo>
                  <a:cubicBezTo>
                    <a:pt x="1112356" y="43689"/>
                    <a:pt x="1111215" y="44661"/>
                    <a:pt x="1101725" y="82621"/>
                  </a:cubicBezTo>
                  <a:cubicBezTo>
                    <a:pt x="1099107" y="93092"/>
                    <a:pt x="1097492" y="103788"/>
                    <a:pt x="1095375" y="114371"/>
                  </a:cubicBezTo>
                  <a:cubicBezTo>
                    <a:pt x="1094317" y="130246"/>
                    <a:pt x="1094173" y="146209"/>
                    <a:pt x="1092200" y="161996"/>
                  </a:cubicBezTo>
                  <a:cubicBezTo>
                    <a:pt x="1090990" y="171678"/>
                    <a:pt x="1087648" y="180981"/>
                    <a:pt x="1085850" y="190571"/>
                  </a:cubicBezTo>
                  <a:cubicBezTo>
                    <a:pt x="1084471" y="197926"/>
                    <a:pt x="1083733" y="205388"/>
                    <a:pt x="1082675" y="212796"/>
                  </a:cubicBezTo>
                  <a:cubicBezTo>
                    <a:pt x="1082455" y="216969"/>
                    <a:pt x="1079251" y="292442"/>
                    <a:pt x="1076325" y="308046"/>
                  </a:cubicBezTo>
                  <a:cubicBezTo>
                    <a:pt x="1075275" y="313648"/>
                    <a:pt x="1071777" y="318514"/>
                    <a:pt x="1069975" y="323921"/>
                  </a:cubicBezTo>
                  <a:cubicBezTo>
                    <a:pt x="1067539" y="331230"/>
                    <a:pt x="1065494" y="338671"/>
                    <a:pt x="1063625" y="346146"/>
                  </a:cubicBezTo>
                  <a:cubicBezTo>
                    <a:pt x="1062316" y="351381"/>
                    <a:pt x="1062642" y="357090"/>
                    <a:pt x="1060450" y="362021"/>
                  </a:cubicBezTo>
                  <a:cubicBezTo>
                    <a:pt x="1058301" y="366857"/>
                    <a:pt x="1053401" y="370044"/>
                    <a:pt x="1050925" y="374721"/>
                  </a:cubicBezTo>
                  <a:cubicBezTo>
                    <a:pt x="1043835" y="388113"/>
                    <a:pt x="1038225" y="402238"/>
                    <a:pt x="1031875" y="415996"/>
                  </a:cubicBezTo>
                  <a:cubicBezTo>
                    <a:pt x="1029758" y="427638"/>
                    <a:pt x="1029088" y="439638"/>
                    <a:pt x="1025525" y="450921"/>
                  </a:cubicBezTo>
                  <a:cubicBezTo>
                    <a:pt x="998667" y="535972"/>
                    <a:pt x="1027085" y="389147"/>
                    <a:pt x="1000125" y="523946"/>
                  </a:cubicBezTo>
                  <a:cubicBezTo>
                    <a:pt x="992396" y="562593"/>
                    <a:pt x="996258" y="551578"/>
                    <a:pt x="981075" y="590621"/>
                  </a:cubicBezTo>
                  <a:cubicBezTo>
                    <a:pt x="978154" y="598133"/>
                    <a:pt x="975895" y="606057"/>
                    <a:pt x="971550" y="612846"/>
                  </a:cubicBezTo>
                  <a:cubicBezTo>
                    <a:pt x="958883" y="632638"/>
                    <a:pt x="940414" y="648797"/>
                    <a:pt x="930275" y="669996"/>
                  </a:cubicBezTo>
                  <a:cubicBezTo>
                    <a:pt x="918633" y="694338"/>
                    <a:pt x="906078" y="718263"/>
                    <a:pt x="895350" y="743021"/>
                  </a:cubicBezTo>
                  <a:cubicBezTo>
                    <a:pt x="892287" y="750091"/>
                    <a:pt x="891564" y="757980"/>
                    <a:pt x="889000" y="765246"/>
                  </a:cubicBezTo>
                  <a:cubicBezTo>
                    <a:pt x="869708" y="819908"/>
                    <a:pt x="856853" y="847738"/>
                    <a:pt x="841375" y="898596"/>
                  </a:cubicBezTo>
                  <a:cubicBezTo>
                    <a:pt x="838834" y="906945"/>
                    <a:pt x="840069" y="916874"/>
                    <a:pt x="835025" y="923996"/>
                  </a:cubicBezTo>
                  <a:lnTo>
                    <a:pt x="781050" y="1000196"/>
                  </a:lnTo>
                  <a:cubicBezTo>
                    <a:pt x="779992" y="1004429"/>
                    <a:pt x="779129" y="1008716"/>
                    <a:pt x="777875" y="1012896"/>
                  </a:cubicBezTo>
                  <a:cubicBezTo>
                    <a:pt x="759886" y="1072858"/>
                    <a:pt x="760834" y="1033605"/>
                    <a:pt x="679450" y="1127196"/>
                  </a:cubicBezTo>
                  <a:cubicBezTo>
                    <a:pt x="665966" y="1142702"/>
                    <a:pt x="656167" y="1161063"/>
                    <a:pt x="644525" y="1177996"/>
                  </a:cubicBezTo>
                  <a:cubicBezTo>
                    <a:pt x="627795" y="1236550"/>
                    <a:pt x="648903" y="1178918"/>
                    <a:pt x="558800" y="1263721"/>
                  </a:cubicBezTo>
                  <a:cubicBezTo>
                    <a:pt x="526634" y="1293995"/>
                    <a:pt x="537025" y="1293662"/>
                    <a:pt x="520700" y="1320871"/>
                  </a:cubicBezTo>
                  <a:cubicBezTo>
                    <a:pt x="508464" y="1341265"/>
                    <a:pt x="495973" y="1361529"/>
                    <a:pt x="482600" y="1381196"/>
                  </a:cubicBezTo>
                  <a:cubicBezTo>
                    <a:pt x="477952" y="1388031"/>
                    <a:pt x="471628" y="1393592"/>
                    <a:pt x="466725" y="1400246"/>
                  </a:cubicBezTo>
                  <a:cubicBezTo>
                    <a:pt x="456799" y="1413718"/>
                    <a:pt x="447675" y="1427763"/>
                    <a:pt x="438150" y="1441521"/>
                  </a:cubicBezTo>
                  <a:cubicBezTo>
                    <a:pt x="437092" y="1444696"/>
                    <a:pt x="437179" y="1448527"/>
                    <a:pt x="434975" y="1451046"/>
                  </a:cubicBezTo>
                  <a:cubicBezTo>
                    <a:pt x="430822" y="1455792"/>
                    <a:pt x="414572" y="1468601"/>
                    <a:pt x="406400" y="1473271"/>
                  </a:cubicBezTo>
                  <a:cubicBezTo>
                    <a:pt x="402291" y="1475619"/>
                    <a:pt x="397933" y="1477504"/>
                    <a:pt x="393700" y="1479621"/>
                  </a:cubicBezTo>
                  <a:cubicBezTo>
                    <a:pt x="391583" y="1482796"/>
                    <a:pt x="389243" y="1485833"/>
                    <a:pt x="387350" y="1489146"/>
                  </a:cubicBezTo>
                  <a:cubicBezTo>
                    <a:pt x="385002" y="1493255"/>
                    <a:pt x="384347" y="1498499"/>
                    <a:pt x="381000" y="1501846"/>
                  </a:cubicBezTo>
                  <a:cubicBezTo>
                    <a:pt x="309699" y="1573147"/>
                    <a:pt x="332481" y="1559393"/>
                    <a:pt x="276225" y="1584396"/>
                  </a:cubicBezTo>
                  <a:cubicBezTo>
                    <a:pt x="245603" y="1615018"/>
                    <a:pt x="294605" y="1568856"/>
                    <a:pt x="200025" y="1616146"/>
                  </a:cubicBezTo>
                  <a:cubicBezTo>
                    <a:pt x="191558" y="1620379"/>
                    <a:pt x="183326" y="1625117"/>
                    <a:pt x="174625" y="1628846"/>
                  </a:cubicBezTo>
                  <a:cubicBezTo>
                    <a:pt x="163803" y="1633484"/>
                    <a:pt x="154006" y="1635588"/>
                    <a:pt x="142875" y="1638371"/>
                  </a:cubicBezTo>
                  <a:cubicBezTo>
                    <a:pt x="153296" y="1607107"/>
                    <a:pt x="152870" y="1627989"/>
                    <a:pt x="127000" y="1600271"/>
                  </a:cubicBezTo>
                  <a:cubicBezTo>
                    <a:pt x="118767" y="1591449"/>
                    <a:pt x="104775" y="1571696"/>
                    <a:pt x="104775" y="1571696"/>
                  </a:cubicBezTo>
                  <a:cubicBezTo>
                    <a:pt x="103717" y="1568521"/>
                    <a:pt x="103404" y="1564990"/>
                    <a:pt x="101600" y="1562171"/>
                  </a:cubicBezTo>
                  <a:cubicBezTo>
                    <a:pt x="42528" y="1469871"/>
                    <a:pt x="74558" y="1518666"/>
                    <a:pt x="25400" y="1460571"/>
                  </a:cubicBezTo>
                  <a:cubicBezTo>
                    <a:pt x="22935" y="1457658"/>
                    <a:pt x="21922" y="1453559"/>
                    <a:pt x="19050" y="1451046"/>
                  </a:cubicBezTo>
                  <a:cubicBezTo>
                    <a:pt x="13307" y="1446020"/>
                    <a:pt x="6350" y="1442579"/>
                    <a:pt x="0" y="1438346"/>
                  </a:cubicBezTo>
                  <a:cubicBezTo>
                    <a:pt x="28842" y="1423925"/>
                    <a:pt x="50968" y="1413809"/>
                    <a:pt x="76200" y="1384371"/>
                  </a:cubicBezTo>
                  <a:cubicBezTo>
                    <a:pt x="82550" y="1376963"/>
                    <a:pt x="88686" y="1369366"/>
                    <a:pt x="95250" y="1362146"/>
                  </a:cubicBezTo>
                  <a:cubicBezTo>
                    <a:pt x="99277" y="1357716"/>
                    <a:pt x="104210" y="1354121"/>
                    <a:pt x="107950" y="1349446"/>
                  </a:cubicBezTo>
                  <a:cubicBezTo>
                    <a:pt x="112718" y="1343487"/>
                    <a:pt x="116996" y="1337096"/>
                    <a:pt x="120650" y="1330396"/>
                  </a:cubicBezTo>
                  <a:cubicBezTo>
                    <a:pt x="123379" y="1325393"/>
                    <a:pt x="123687" y="1319159"/>
                    <a:pt x="127000" y="1314521"/>
                  </a:cubicBezTo>
                  <a:cubicBezTo>
                    <a:pt x="129218" y="1311416"/>
                    <a:pt x="133827" y="1310869"/>
                    <a:pt x="136525" y="1308171"/>
                  </a:cubicBezTo>
                  <a:cubicBezTo>
                    <a:pt x="160010" y="1284686"/>
                    <a:pt x="137696" y="1298060"/>
                    <a:pt x="161925" y="1285946"/>
                  </a:cubicBezTo>
                  <a:cubicBezTo>
                    <a:pt x="205121" y="1228352"/>
                    <a:pt x="153757" y="1298651"/>
                    <a:pt x="219075" y="1197046"/>
                  </a:cubicBezTo>
                  <a:cubicBezTo>
                    <a:pt x="234314" y="1173341"/>
                    <a:pt x="250321" y="1150127"/>
                    <a:pt x="266700" y="1127196"/>
                  </a:cubicBezTo>
                  <a:cubicBezTo>
                    <a:pt x="271096" y="1121042"/>
                    <a:pt x="284527" y="1105112"/>
                    <a:pt x="292100" y="1098621"/>
                  </a:cubicBezTo>
                  <a:cubicBezTo>
                    <a:pt x="296118" y="1095177"/>
                    <a:pt x="300067" y="1091463"/>
                    <a:pt x="304800" y="1089096"/>
                  </a:cubicBezTo>
                  <a:cubicBezTo>
                    <a:pt x="308703" y="1087145"/>
                    <a:pt x="313267" y="1086979"/>
                    <a:pt x="317500" y="1085921"/>
                  </a:cubicBezTo>
                  <a:cubicBezTo>
                    <a:pt x="336980" y="1014496"/>
                    <a:pt x="341926" y="981710"/>
                    <a:pt x="384175" y="911296"/>
                  </a:cubicBezTo>
                  <a:cubicBezTo>
                    <a:pt x="387350" y="906004"/>
                    <a:pt x="390277" y="900556"/>
                    <a:pt x="393700" y="895421"/>
                  </a:cubicBezTo>
                  <a:cubicBezTo>
                    <a:pt x="400866" y="884672"/>
                    <a:pt x="411006" y="875617"/>
                    <a:pt x="415925" y="863671"/>
                  </a:cubicBezTo>
                  <a:cubicBezTo>
                    <a:pt x="423333" y="845679"/>
                    <a:pt x="430060" y="827392"/>
                    <a:pt x="438150" y="809696"/>
                  </a:cubicBezTo>
                  <a:cubicBezTo>
                    <a:pt x="447005" y="790326"/>
                    <a:pt x="458426" y="772161"/>
                    <a:pt x="466725" y="752546"/>
                  </a:cubicBezTo>
                  <a:cubicBezTo>
                    <a:pt x="470125" y="744508"/>
                    <a:pt x="470612" y="735519"/>
                    <a:pt x="473075" y="727146"/>
                  </a:cubicBezTo>
                  <a:cubicBezTo>
                    <a:pt x="475908" y="717514"/>
                    <a:pt x="479223" y="708026"/>
                    <a:pt x="482600" y="698571"/>
                  </a:cubicBezTo>
                  <a:cubicBezTo>
                    <a:pt x="486533" y="687559"/>
                    <a:pt x="489297" y="683422"/>
                    <a:pt x="492125" y="673171"/>
                  </a:cubicBezTo>
                  <a:cubicBezTo>
                    <a:pt x="499703" y="645701"/>
                    <a:pt x="507300" y="618232"/>
                    <a:pt x="514350" y="590621"/>
                  </a:cubicBezTo>
                  <a:cubicBezTo>
                    <a:pt x="520002" y="568485"/>
                    <a:pt x="525596" y="546318"/>
                    <a:pt x="530225" y="523946"/>
                  </a:cubicBezTo>
                  <a:cubicBezTo>
                    <a:pt x="543687" y="458882"/>
                    <a:pt x="521916" y="538536"/>
                    <a:pt x="539750" y="473146"/>
                  </a:cubicBezTo>
                  <a:cubicBezTo>
                    <a:pt x="540631" y="469917"/>
                    <a:pt x="541101" y="466427"/>
                    <a:pt x="542925" y="463621"/>
                  </a:cubicBezTo>
                  <a:cubicBezTo>
                    <a:pt x="554927" y="445156"/>
                    <a:pt x="569140" y="428186"/>
                    <a:pt x="581025" y="409646"/>
                  </a:cubicBezTo>
                  <a:cubicBezTo>
                    <a:pt x="595620" y="386878"/>
                    <a:pt x="622300" y="339796"/>
                    <a:pt x="622300" y="339796"/>
                  </a:cubicBezTo>
                  <a:cubicBezTo>
                    <a:pt x="624417" y="331329"/>
                    <a:pt x="626083" y="322737"/>
                    <a:pt x="628650" y="314396"/>
                  </a:cubicBezTo>
                  <a:cubicBezTo>
                    <a:pt x="630326" y="308949"/>
                    <a:pt x="633618" y="304050"/>
                    <a:pt x="635000" y="298521"/>
                  </a:cubicBezTo>
                  <a:cubicBezTo>
                    <a:pt x="646174" y="253827"/>
                    <a:pt x="620135" y="269657"/>
                    <a:pt x="669925" y="203271"/>
                  </a:cubicBezTo>
                  <a:cubicBezTo>
                    <a:pt x="676275" y="194804"/>
                    <a:pt x="685044" y="187697"/>
                    <a:pt x="688975" y="177871"/>
                  </a:cubicBezTo>
                  <a:cubicBezTo>
                    <a:pt x="701261" y="147157"/>
                    <a:pt x="687700" y="176609"/>
                    <a:pt x="708025" y="146121"/>
                  </a:cubicBezTo>
                  <a:cubicBezTo>
                    <a:pt x="712758" y="139021"/>
                    <a:pt x="715832" y="130886"/>
                    <a:pt x="720725" y="123896"/>
                  </a:cubicBezTo>
                  <a:cubicBezTo>
                    <a:pt x="723300" y="120218"/>
                    <a:pt x="718079" y="96379"/>
                    <a:pt x="727075" y="92146"/>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3A7CC20-9CC1-9EAD-1726-C0D35600C1BB}"/>
                </a:ext>
              </a:extLst>
            </p:cNvPr>
            <p:cNvSpPr txBox="1"/>
            <p:nvPr/>
          </p:nvSpPr>
          <p:spPr>
            <a:xfrm>
              <a:off x="5027663" y="3260601"/>
              <a:ext cx="1038105" cy="646331"/>
            </a:xfrm>
            <a:prstGeom prst="rect">
              <a:avLst/>
            </a:prstGeom>
            <a:noFill/>
          </p:spPr>
          <p:txBody>
            <a:bodyPr wrap="none" rtlCol="0">
              <a:spAutoFit/>
            </a:bodyPr>
            <a:lstStyle/>
            <a:p>
              <a:r>
                <a:rPr lang="en-US" dirty="0"/>
                <a:t>Philistine</a:t>
              </a:r>
            </a:p>
            <a:p>
              <a:r>
                <a:rPr lang="en-US" dirty="0"/>
                <a:t>Plain</a:t>
              </a:r>
            </a:p>
          </p:txBody>
        </p:sp>
        <p:sp>
          <p:nvSpPr>
            <p:cNvPr id="17" name="Freeform: Shape 16">
              <a:extLst>
                <a:ext uri="{FF2B5EF4-FFF2-40B4-BE49-F238E27FC236}">
                  <a16:creationId xmlns:a16="http://schemas.microsoft.com/office/drawing/2014/main" id="{449B0288-3C85-C9C2-CE05-83A8FB568C23}"/>
                </a:ext>
              </a:extLst>
            </p:cNvPr>
            <p:cNvSpPr/>
            <p:nvPr/>
          </p:nvSpPr>
          <p:spPr>
            <a:xfrm>
              <a:off x="6597650" y="1244524"/>
              <a:ext cx="257232" cy="403301"/>
            </a:xfrm>
            <a:custGeom>
              <a:avLst/>
              <a:gdLst>
                <a:gd name="connsiteX0" fmla="*/ 19050 w 257232"/>
                <a:gd name="connsiteY0" fmla="*/ 19126 h 403301"/>
                <a:gd name="connsiteX1" fmla="*/ 57150 w 257232"/>
                <a:gd name="connsiteY1" fmla="*/ 60401 h 403301"/>
                <a:gd name="connsiteX2" fmla="*/ 107950 w 257232"/>
                <a:gd name="connsiteY2" fmla="*/ 88976 h 403301"/>
                <a:gd name="connsiteX3" fmla="*/ 149225 w 257232"/>
                <a:gd name="connsiteY3" fmla="*/ 120726 h 403301"/>
                <a:gd name="connsiteX4" fmla="*/ 161925 w 257232"/>
                <a:gd name="connsiteY4" fmla="*/ 142951 h 403301"/>
                <a:gd name="connsiteX5" fmla="*/ 171450 w 257232"/>
                <a:gd name="connsiteY5" fmla="*/ 152476 h 403301"/>
                <a:gd name="connsiteX6" fmla="*/ 254000 w 257232"/>
                <a:gd name="connsiteY6" fmla="*/ 225501 h 403301"/>
                <a:gd name="connsiteX7" fmla="*/ 257175 w 257232"/>
                <a:gd name="connsiteY7" fmla="*/ 235026 h 403301"/>
                <a:gd name="connsiteX8" fmla="*/ 250825 w 257232"/>
                <a:gd name="connsiteY8" fmla="*/ 247726 h 403301"/>
                <a:gd name="connsiteX9" fmla="*/ 247650 w 257232"/>
                <a:gd name="connsiteY9" fmla="*/ 263601 h 403301"/>
                <a:gd name="connsiteX10" fmla="*/ 238125 w 257232"/>
                <a:gd name="connsiteY10" fmla="*/ 352501 h 403301"/>
                <a:gd name="connsiteX11" fmla="*/ 234950 w 257232"/>
                <a:gd name="connsiteY11" fmla="*/ 374726 h 403301"/>
                <a:gd name="connsiteX12" fmla="*/ 215900 w 257232"/>
                <a:gd name="connsiteY12" fmla="*/ 393776 h 403301"/>
                <a:gd name="connsiteX13" fmla="*/ 171450 w 257232"/>
                <a:gd name="connsiteY13" fmla="*/ 403301 h 403301"/>
                <a:gd name="connsiteX14" fmla="*/ 152400 w 257232"/>
                <a:gd name="connsiteY14" fmla="*/ 400126 h 403301"/>
                <a:gd name="connsiteX15" fmla="*/ 139700 w 257232"/>
                <a:gd name="connsiteY15" fmla="*/ 393776 h 403301"/>
                <a:gd name="connsiteX16" fmla="*/ 114300 w 257232"/>
                <a:gd name="connsiteY16" fmla="*/ 396951 h 403301"/>
                <a:gd name="connsiteX17" fmla="*/ 88900 w 257232"/>
                <a:gd name="connsiteY17" fmla="*/ 368376 h 403301"/>
                <a:gd name="connsiteX18" fmla="*/ 60325 w 257232"/>
                <a:gd name="connsiteY18" fmla="*/ 346151 h 403301"/>
                <a:gd name="connsiteX19" fmla="*/ 47625 w 257232"/>
                <a:gd name="connsiteY19" fmla="*/ 327101 h 403301"/>
                <a:gd name="connsiteX20" fmla="*/ 31750 w 257232"/>
                <a:gd name="connsiteY20" fmla="*/ 295351 h 403301"/>
                <a:gd name="connsiteX21" fmla="*/ 22225 w 257232"/>
                <a:gd name="connsiteY21" fmla="*/ 241376 h 403301"/>
                <a:gd name="connsiteX22" fmla="*/ 19050 w 257232"/>
                <a:gd name="connsiteY22" fmla="*/ 187401 h 403301"/>
                <a:gd name="connsiteX23" fmla="*/ 12700 w 257232"/>
                <a:gd name="connsiteY23" fmla="*/ 155651 h 403301"/>
                <a:gd name="connsiteX24" fmla="*/ 3175 w 257232"/>
                <a:gd name="connsiteY24" fmla="*/ 57226 h 403301"/>
                <a:gd name="connsiteX25" fmla="*/ 0 w 257232"/>
                <a:gd name="connsiteY25" fmla="*/ 44526 h 403301"/>
                <a:gd name="connsiteX26" fmla="*/ 3175 w 257232"/>
                <a:gd name="connsiteY26" fmla="*/ 76 h 403301"/>
                <a:gd name="connsiteX27" fmla="*/ 19050 w 257232"/>
                <a:gd name="connsiteY27" fmla="*/ 19126 h 40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232" h="403301">
                  <a:moveTo>
                    <a:pt x="19050" y="19126"/>
                  </a:moveTo>
                  <a:cubicBezTo>
                    <a:pt x="28046" y="29180"/>
                    <a:pt x="43215" y="50531"/>
                    <a:pt x="57150" y="60401"/>
                  </a:cubicBezTo>
                  <a:cubicBezTo>
                    <a:pt x="73004" y="71631"/>
                    <a:pt x="92551" y="77130"/>
                    <a:pt x="107950" y="88976"/>
                  </a:cubicBezTo>
                  <a:lnTo>
                    <a:pt x="149225" y="120726"/>
                  </a:lnTo>
                  <a:cubicBezTo>
                    <a:pt x="153458" y="128134"/>
                    <a:pt x="157032" y="135961"/>
                    <a:pt x="161925" y="142951"/>
                  </a:cubicBezTo>
                  <a:cubicBezTo>
                    <a:pt x="164500" y="146629"/>
                    <a:pt x="168062" y="149530"/>
                    <a:pt x="171450" y="152476"/>
                  </a:cubicBezTo>
                  <a:cubicBezTo>
                    <a:pt x="252344" y="222818"/>
                    <a:pt x="211896" y="183397"/>
                    <a:pt x="254000" y="225501"/>
                  </a:cubicBezTo>
                  <a:cubicBezTo>
                    <a:pt x="255058" y="228676"/>
                    <a:pt x="257648" y="231713"/>
                    <a:pt x="257175" y="235026"/>
                  </a:cubicBezTo>
                  <a:cubicBezTo>
                    <a:pt x="256506" y="239711"/>
                    <a:pt x="252322" y="243236"/>
                    <a:pt x="250825" y="247726"/>
                  </a:cubicBezTo>
                  <a:cubicBezTo>
                    <a:pt x="249118" y="252846"/>
                    <a:pt x="248379" y="258254"/>
                    <a:pt x="247650" y="263601"/>
                  </a:cubicBezTo>
                  <a:cubicBezTo>
                    <a:pt x="236381" y="346242"/>
                    <a:pt x="245233" y="288528"/>
                    <a:pt x="238125" y="352501"/>
                  </a:cubicBezTo>
                  <a:cubicBezTo>
                    <a:pt x="237299" y="359939"/>
                    <a:pt x="238498" y="368137"/>
                    <a:pt x="234950" y="374726"/>
                  </a:cubicBezTo>
                  <a:cubicBezTo>
                    <a:pt x="230692" y="382633"/>
                    <a:pt x="224706" y="392015"/>
                    <a:pt x="215900" y="393776"/>
                  </a:cubicBezTo>
                  <a:cubicBezTo>
                    <a:pt x="190457" y="398865"/>
                    <a:pt x="205293" y="395780"/>
                    <a:pt x="171450" y="403301"/>
                  </a:cubicBezTo>
                  <a:cubicBezTo>
                    <a:pt x="165100" y="402243"/>
                    <a:pt x="158566" y="401976"/>
                    <a:pt x="152400" y="400126"/>
                  </a:cubicBezTo>
                  <a:cubicBezTo>
                    <a:pt x="147867" y="398766"/>
                    <a:pt x="144417" y="394169"/>
                    <a:pt x="139700" y="393776"/>
                  </a:cubicBezTo>
                  <a:cubicBezTo>
                    <a:pt x="131197" y="393067"/>
                    <a:pt x="122767" y="395893"/>
                    <a:pt x="114300" y="396951"/>
                  </a:cubicBezTo>
                  <a:cubicBezTo>
                    <a:pt x="105833" y="387426"/>
                    <a:pt x="98629" y="376608"/>
                    <a:pt x="88900" y="368376"/>
                  </a:cubicBezTo>
                  <a:cubicBezTo>
                    <a:pt x="51265" y="336531"/>
                    <a:pt x="94978" y="393799"/>
                    <a:pt x="60325" y="346151"/>
                  </a:cubicBezTo>
                  <a:cubicBezTo>
                    <a:pt x="55836" y="339979"/>
                    <a:pt x="51367" y="333753"/>
                    <a:pt x="47625" y="327101"/>
                  </a:cubicBezTo>
                  <a:cubicBezTo>
                    <a:pt x="41824" y="316788"/>
                    <a:pt x="31750" y="295351"/>
                    <a:pt x="31750" y="295351"/>
                  </a:cubicBezTo>
                  <a:cubicBezTo>
                    <a:pt x="24513" y="251928"/>
                    <a:pt x="27925" y="269876"/>
                    <a:pt x="22225" y="241376"/>
                  </a:cubicBezTo>
                  <a:cubicBezTo>
                    <a:pt x="21167" y="223384"/>
                    <a:pt x="21040" y="205314"/>
                    <a:pt x="19050" y="187401"/>
                  </a:cubicBezTo>
                  <a:cubicBezTo>
                    <a:pt x="17858" y="176674"/>
                    <a:pt x="13549" y="166410"/>
                    <a:pt x="12700" y="155651"/>
                  </a:cubicBezTo>
                  <a:cubicBezTo>
                    <a:pt x="4842" y="56117"/>
                    <a:pt x="26558" y="92301"/>
                    <a:pt x="3175" y="57226"/>
                  </a:cubicBezTo>
                  <a:cubicBezTo>
                    <a:pt x="2117" y="52993"/>
                    <a:pt x="0" y="48890"/>
                    <a:pt x="0" y="44526"/>
                  </a:cubicBezTo>
                  <a:cubicBezTo>
                    <a:pt x="0" y="29672"/>
                    <a:pt x="2036" y="14887"/>
                    <a:pt x="3175" y="76"/>
                  </a:cubicBezTo>
                  <a:cubicBezTo>
                    <a:pt x="3256" y="-979"/>
                    <a:pt x="10054" y="9072"/>
                    <a:pt x="19050" y="19126"/>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8FFE4F2-4E9E-8D85-9CFC-A26338A2286C}"/>
                </a:ext>
              </a:extLst>
            </p:cNvPr>
            <p:cNvSpPr txBox="1"/>
            <p:nvPr/>
          </p:nvSpPr>
          <p:spPr>
            <a:xfrm>
              <a:off x="5127720" y="768839"/>
              <a:ext cx="955615" cy="646331"/>
            </a:xfrm>
            <a:prstGeom prst="rect">
              <a:avLst/>
            </a:prstGeom>
            <a:noFill/>
          </p:spPr>
          <p:txBody>
            <a:bodyPr wrap="square" rtlCol="0">
              <a:spAutoFit/>
            </a:bodyPr>
            <a:lstStyle/>
            <a:p>
              <a:pPr algn="ctr"/>
              <a:r>
                <a:rPr lang="en-US" dirty="0"/>
                <a:t>Plain of</a:t>
              </a:r>
            </a:p>
            <a:p>
              <a:pPr algn="ctr"/>
              <a:r>
                <a:rPr lang="en-US" dirty="0"/>
                <a:t>Dor</a:t>
              </a:r>
            </a:p>
          </p:txBody>
        </p:sp>
        <p:sp>
          <p:nvSpPr>
            <p:cNvPr id="19" name="TextBox 18">
              <a:extLst>
                <a:ext uri="{FF2B5EF4-FFF2-40B4-BE49-F238E27FC236}">
                  <a16:creationId xmlns:a16="http://schemas.microsoft.com/office/drawing/2014/main" id="{0BAF5D5F-C72A-F733-8788-3FBFCD597D7D}"/>
                </a:ext>
              </a:extLst>
            </p:cNvPr>
            <p:cNvSpPr txBox="1"/>
            <p:nvPr/>
          </p:nvSpPr>
          <p:spPr>
            <a:xfrm rot="3795247">
              <a:off x="5777671" y="621338"/>
              <a:ext cx="1178528" cy="369332"/>
            </a:xfrm>
            <a:prstGeom prst="rect">
              <a:avLst/>
            </a:prstGeom>
            <a:noFill/>
          </p:spPr>
          <p:txBody>
            <a:bodyPr wrap="none" rtlCol="0">
              <a:spAutoFit/>
            </a:bodyPr>
            <a:lstStyle/>
            <a:p>
              <a:r>
                <a:rPr lang="en-US" dirty="0"/>
                <a:t>Mt Carmel</a:t>
              </a:r>
            </a:p>
          </p:txBody>
        </p:sp>
        <p:sp>
          <p:nvSpPr>
            <p:cNvPr id="20" name="TextBox 19">
              <a:extLst>
                <a:ext uri="{FF2B5EF4-FFF2-40B4-BE49-F238E27FC236}">
                  <a16:creationId xmlns:a16="http://schemas.microsoft.com/office/drawing/2014/main" id="{C99C4D8B-31B6-B011-6DD8-B0E8F9DF382A}"/>
                </a:ext>
              </a:extLst>
            </p:cNvPr>
            <p:cNvSpPr txBox="1"/>
            <p:nvPr/>
          </p:nvSpPr>
          <p:spPr>
            <a:xfrm rot="3166564">
              <a:off x="6713988" y="1606488"/>
              <a:ext cx="823815" cy="369332"/>
            </a:xfrm>
            <a:prstGeom prst="rect">
              <a:avLst/>
            </a:prstGeom>
            <a:noFill/>
          </p:spPr>
          <p:txBody>
            <a:bodyPr wrap="none" rtlCol="0">
              <a:spAutoFit/>
            </a:bodyPr>
            <a:lstStyle/>
            <a:p>
              <a:r>
                <a:rPr lang="en-US" dirty="0"/>
                <a:t>Jezreel</a:t>
              </a:r>
            </a:p>
          </p:txBody>
        </p:sp>
        <p:sp>
          <p:nvSpPr>
            <p:cNvPr id="21" name="TextBox 20">
              <a:extLst>
                <a:ext uri="{FF2B5EF4-FFF2-40B4-BE49-F238E27FC236}">
                  <a16:creationId xmlns:a16="http://schemas.microsoft.com/office/drawing/2014/main" id="{A23E4671-E335-83FC-30B1-13AA3A6F5357}"/>
                </a:ext>
              </a:extLst>
            </p:cNvPr>
            <p:cNvSpPr txBox="1"/>
            <p:nvPr/>
          </p:nvSpPr>
          <p:spPr>
            <a:xfrm rot="17594793">
              <a:off x="5893597" y="3529716"/>
              <a:ext cx="1172116" cy="369332"/>
            </a:xfrm>
            <a:prstGeom prst="rect">
              <a:avLst/>
            </a:prstGeom>
            <a:noFill/>
          </p:spPr>
          <p:txBody>
            <a:bodyPr wrap="none" rtlCol="0">
              <a:spAutoFit/>
            </a:bodyPr>
            <a:lstStyle/>
            <a:p>
              <a:r>
                <a:rPr lang="en-US" dirty="0" err="1"/>
                <a:t>Shephelah</a:t>
              </a:r>
              <a:endParaRPr lang="en-US" dirty="0"/>
            </a:p>
          </p:txBody>
        </p:sp>
        <p:sp>
          <p:nvSpPr>
            <p:cNvPr id="22" name="Freeform: Shape 21">
              <a:extLst>
                <a:ext uri="{FF2B5EF4-FFF2-40B4-BE49-F238E27FC236}">
                  <a16:creationId xmlns:a16="http://schemas.microsoft.com/office/drawing/2014/main" id="{43C246FF-38A4-CBA7-600D-7CE5054C70EA}"/>
                </a:ext>
              </a:extLst>
            </p:cNvPr>
            <p:cNvSpPr/>
            <p:nvPr/>
          </p:nvSpPr>
          <p:spPr>
            <a:xfrm>
              <a:off x="5806440" y="2865120"/>
              <a:ext cx="1013460" cy="1557732"/>
            </a:xfrm>
            <a:custGeom>
              <a:avLst/>
              <a:gdLst>
                <a:gd name="connsiteX0" fmla="*/ 0 w 1013460"/>
                <a:gd name="connsiteY0" fmla="*/ 1501140 h 1557732"/>
                <a:gd name="connsiteX1" fmla="*/ 121920 w 1013460"/>
                <a:gd name="connsiteY1" fmla="*/ 1531620 h 1557732"/>
                <a:gd name="connsiteX2" fmla="*/ 281940 w 1013460"/>
                <a:gd name="connsiteY2" fmla="*/ 1516380 h 1557732"/>
                <a:gd name="connsiteX3" fmla="*/ 358140 w 1013460"/>
                <a:gd name="connsiteY3" fmla="*/ 1524000 h 1557732"/>
                <a:gd name="connsiteX4" fmla="*/ 411480 w 1013460"/>
                <a:gd name="connsiteY4" fmla="*/ 1546860 h 1557732"/>
                <a:gd name="connsiteX5" fmla="*/ 441960 w 1013460"/>
                <a:gd name="connsiteY5" fmla="*/ 1524000 h 1557732"/>
                <a:gd name="connsiteX6" fmla="*/ 518160 w 1013460"/>
                <a:gd name="connsiteY6" fmla="*/ 1501140 h 1557732"/>
                <a:gd name="connsiteX7" fmla="*/ 541020 w 1013460"/>
                <a:gd name="connsiteY7" fmla="*/ 1485900 h 1557732"/>
                <a:gd name="connsiteX8" fmla="*/ 556260 w 1013460"/>
                <a:gd name="connsiteY8" fmla="*/ 1463040 h 1557732"/>
                <a:gd name="connsiteX9" fmla="*/ 609600 w 1013460"/>
                <a:gd name="connsiteY9" fmla="*/ 1371600 h 1557732"/>
                <a:gd name="connsiteX10" fmla="*/ 640080 w 1013460"/>
                <a:gd name="connsiteY10" fmla="*/ 1318260 h 1557732"/>
                <a:gd name="connsiteX11" fmla="*/ 670560 w 1013460"/>
                <a:gd name="connsiteY11" fmla="*/ 1272540 h 1557732"/>
                <a:gd name="connsiteX12" fmla="*/ 708660 w 1013460"/>
                <a:gd name="connsiteY12" fmla="*/ 1181100 h 1557732"/>
                <a:gd name="connsiteX13" fmla="*/ 739140 w 1013460"/>
                <a:gd name="connsiteY13" fmla="*/ 1120140 h 1557732"/>
                <a:gd name="connsiteX14" fmla="*/ 777240 w 1013460"/>
                <a:gd name="connsiteY14" fmla="*/ 1028700 h 1557732"/>
                <a:gd name="connsiteX15" fmla="*/ 800100 w 1013460"/>
                <a:gd name="connsiteY15" fmla="*/ 982980 h 1557732"/>
                <a:gd name="connsiteX16" fmla="*/ 876300 w 1013460"/>
                <a:gd name="connsiteY16" fmla="*/ 830580 h 1557732"/>
                <a:gd name="connsiteX17" fmla="*/ 899160 w 1013460"/>
                <a:gd name="connsiteY17" fmla="*/ 815340 h 1557732"/>
                <a:gd name="connsiteX18" fmla="*/ 952500 w 1013460"/>
                <a:gd name="connsiteY18" fmla="*/ 678180 h 1557732"/>
                <a:gd name="connsiteX19" fmla="*/ 982980 w 1013460"/>
                <a:gd name="connsiteY19" fmla="*/ 617220 h 1557732"/>
                <a:gd name="connsiteX20" fmla="*/ 1005840 w 1013460"/>
                <a:gd name="connsiteY20" fmla="*/ 502920 h 1557732"/>
                <a:gd name="connsiteX21" fmla="*/ 1013460 w 1013460"/>
                <a:gd name="connsiteY21" fmla="*/ 472440 h 1557732"/>
                <a:gd name="connsiteX22" fmla="*/ 998220 w 1013460"/>
                <a:gd name="connsiteY22" fmla="*/ 403860 h 1557732"/>
                <a:gd name="connsiteX23" fmla="*/ 982980 w 1013460"/>
                <a:gd name="connsiteY23" fmla="*/ 381000 h 1557732"/>
                <a:gd name="connsiteX24" fmla="*/ 975360 w 1013460"/>
                <a:gd name="connsiteY24" fmla="*/ 320040 h 1557732"/>
                <a:gd name="connsiteX25" fmla="*/ 982980 w 1013460"/>
                <a:gd name="connsiteY25" fmla="*/ 228600 h 1557732"/>
                <a:gd name="connsiteX26" fmla="*/ 990600 w 1013460"/>
                <a:gd name="connsiteY26" fmla="*/ 182880 h 1557732"/>
                <a:gd name="connsiteX27" fmla="*/ 975360 w 1013460"/>
                <a:gd name="connsiteY27" fmla="*/ 91440 h 1557732"/>
                <a:gd name="connsiteX28" fmla="*/ 967740 w 1013460"/>
                <a:gd name="connsiteY28" fmla="*/ 15240 h 1557732"/>
                <a:gd name="connsiteX29" fmla="*/ 914400 w 1013460"/>
                <a:gd name="connsiteY29" fmla="*/ 7620 h 1557732"/>
                <a:gd name="connsiteX30" fmla="*/ 883920 w 1013460"/>
                <a:gd name="connsiteY30" fmla="*/ 0 h 1557732"/>
                <a:gd name="connsiteX31" fmla="*/ 807720 w 1013460"/>
                <a:gd name="connsiteY31" fmla="*/ 7620 h 1557732"/>
                <a:gd name="connsiteX32" fmla="*/ 792480 w 1013460"/>
                <a:gd name="connsiteY32" fmla="*/ 30480 h 15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13460" h="1557732">
                  <a:moveTo>
                    <a:pt x="0" y="1501140"/>
                  </a:moveTo>
                  <a:cubicBezTo>
                    <a:pt x="39680" y="1514367"/>
                    <a:pt x="79332" y="1529684"/>
                    <a:pt x="121920" y="1531620"/>
                  </a:cubicBezTo>
                  <a:cubicBezTo>
                    <a:pt x="142210" y="1532542"/>
                    <a:pt x="253704" y="1519517"/>
                    <a:pt x="281940" y="1516380"/>
                  </a:cubicBezTo>
                  <a:cubicBezTo>
                    <a:pt x="307340" y="1518920"/>
                    <a:pt x="334577" y="1514182"/>
                    <a:pt x="358140" y="1524000"/>
                  </a:cubicBezTo>
                  <a:cubicBezTo>
                    <a:pt x="433173" y="1555264"/>
                    <a:pt x="300670" y="1569022"/>
                    <a:pt x="411480" y="1546860"/>
                  </a:cubicBezTo>
                  <a:cubicBezTo>
                    <a:pt x="421640" y="1539240"/>
                    <a:pt x="430601" y="1529680"/>
                    <a:pt x="441960" y="1524000"/>
                  </a:cubicBezTo>
                  <a:cubicBezTo>
                    <a:pt x="460512" y="1514724"/>
                    <a:pt x="496284" y="1506609"/>
                    <a:pt x="518160" y="1501140"/>
                  </a:cubicBezTo>
                  <a:cubicBezTo>
                    <a:pt x="525780" y="1496060"/>
                    <a:pt x="534544" y="1492376"/>
                    <a:pt x="541020" y="1485900"/>
                  </a:cubicBezTo>
                  <a:cubicBezTo>
                    <a:pt x="547496" y="1479424"/>
                    <a:pt x="551548" y="1470893"/>
                    <a:pt x="556260" y="1463040"/>
                  </a:cubicBezTo>
                  <a:cubicBezTo>
                    <a:pt x="574415" y="1432782"/>
                    <a:pt x="591920" y="1402138"/>
                    <a:pt x="609600" y="1371600"/>
                  </a:cubicBezTo>
                  <a:cubicBezTo>
                    <a:pt x="619860" y="1353878"/>
                    <a:pt x="628721" y="1335299"/>
                    <a:pt x="640080" y="1318260"/>
                  </a:cubicBezTo>
                  <a:cubicBezTo>
                    <a:pt x="650240" y="1303020"/>
                    <a:pt x="662369" y="1288923"/>
                    <a:pt x="670560" y="1272540"/>
                  </a:cubicBezTo>
                  <a:cubicBezTo>
                    <a:pt x="685327" y="1243006"/>
                    <a:pt x="695110" y="1211212"/>
                    <a:pt x="708660" y="1181100"/>
                  </a:cubicBezTo>
                  <a:cubicBezTo>
                    <a:pt x="717983" y="1160383"/>
                    <a:pt x="729817" y="1140857"/>
                    <a:pt x="739140" y="1120140"/>
                  </a:cubicBezTo>
                  <a:cubicBezTo>
                    <a:pt x="752690" y="1090028"/>
                    <a:pt x="762473" y="1058234"/>
                    <a:pt x="777240" y="1028700"/>
                  </a:cubicBezTo>
                  <a:cubicBezTo>
                    <a:pt x="784860" y="1013460"/>
                    <a:pt x="792895" y="998420"/>
                    <a:pt x="800100" y="982980"/>
                  </a:cubicBezTo>
                  <a:cubicBezTo>
                    <a:pt x="824911" y="929813"/>
                    <a:pt x="842257" y="879753"/>
                    <a:pt x="876300" y="830580"/>
                  </a:cubicBezTo>
                  <a:cubicBezTo>
                    <a:pt x="881513" y="823050"/>
                    <a:pt x="891540" y="820420"/>
                    <a:pt x="899160" y="815340"/>
                  </a:cubicBezTo>
                  <a:cubicBezTo>
                    <a:pt x="916940" y="769620"/>
                    <a:pt x="933386" y="723359"/>
                    <a:pt x="952500" y="678180"/>
                  </a:cubicBezTo>
                  <a:cubicBezTo>
                    <a:pt x="961352" y="657257"/>
                    <a:pt x="976365" y="638954"/>
                    <a:pt x="982980" y="617220"/>
                  </a:cubicBezTo>
                  <a:cubicBezTo>
                    <a:pt x="994293" y="580049"/>
                    <a:pt x="997836" y="540941"/>
                    <a:pt x="1005840" y="502920"/>
                  </a:cubicBezTo>
                  <a:cubicBezTo>
                    <a:pt x="1007997" y="492672"/>
                    <a:pt x="1010920" y="482600"/>
                    <a:pt x="1013460" y="472440"/>
                  </a:cubicBezTo>
                  <a:cubicBezTo>
                    <a:pt x="1008380" y="449580"/>
                    <a:pt x="1005625" y="426076"/>
                    <a:pt x="998220" y="403860"/>
                  </a:cubicBezTo>
                  <a:cubicBezTo>
                    <a:pt x="995324" y="395172"/>
                    <a:pt x="985390" y="389835"/>
                    <a:pt x="982980" y="381000"/>
                  </a:cubicBezTo>
                  <a:cubicBezTo>
                    <a:pt x="977592" y="361243"/>
                    <a:pt x="977900" y="340360"/>
                    <a:pt x="975360" y="320040"/>
                  </a:cubicBezTo>
                  <a:cubicBezTo>
                    <a:pt x="977900" y="289560"/>
                    <a:pt x="979602" y="258999"/>
                    <a:pt x="982980" y="228600"/>
                  </a:cubicBezTo>
                  <a:cubicBezTo>
                    <a:pt x="984686" y="213244"/>
                    <a:pt x="991457" y="198306"/>
                    <a:pt x="990600" y="182880"/>
                  </a:cubicBezTo>
                  <a:cubicBezTo>
                    <a:pt x="988886" y="152027"/>
                    <a:pt x="978435" y="122187"/>
                    <a:pt x="975360" y="91440"/>
                  </a:cubicBezTo>
                  <a:cubicBezTo>
                    <a:pt x="972820" y="66040"/>
                    <a:pt x="982754" y="35884"/>
                    <a:pt x="967740" y="15240"/>
                  </a:cubicBezTo>
                  <a:cubicBezTo>
                    <a:pt x="957176" y="715"/>
                    <a:pt x="932071" y="10833"/>
                    <a:pt x="914400" y="7620"/>
                  </a:cubicBezTo>
                  <a:cubicBezTo>
                    <a:pt x="904096" y="5747"/>
                    <a:pt x="894080" y="2540"/>
                    <a:pt x="883920" y="0"/>
                  </a:cubicBezTo>
                  <a:cubicBezTo>
                    <a:pt x="858520" y="2540"/>
                    <a:pt x="832593" y="1880"/>
                    <a:pt x="807720" y="7620"/>
                  </a:cubicBezTo>
                  <a:cubicBezTo>
                    <a:pt x="772716" y="15698"/>
                    <a:pt x="781975" y="19975"/>
                    <a:pt x="792480" y="304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497AF09-66B3-4716-DED0-48EB687482A3}"/>
                </a:ext>
              </a:extLst>
            </p:cNvPr>
            <p:cNvSpPr txBox="1"/>
            <p:nvPr/>
          </p:nvSpPr>
          <p:spPr>
            <a:xfrm rot="17594793">
              <a:off x="6153947" y="3565020"/>
              <a:ext cx="1289777" cy="646331"/>
            </a:xfrm>
            <a:prstGeom prst="rect">
              <a:avLst/>
            </a:prstGeom>
            <a:noFill/>
          </p:spPr>
          <p:txBody>
            <a:bodyPr wrap="none" rtlCol="0">
              <a:spAutoFit/>
            </a:bodyPr>
            <a:lstStyle/>
            <a:p>
              <a:r>
                <a:rPr lang="en-US" dirty="0"/>
                <a:t>Judean</a:t>
              </a:r>
            </a:p>
            <a:p>
              <a:r>
                <a:rPr lang="en-US" dirty="0"/>
                <a:t>Hill Country</a:t>
              </a:r>
            </a:p>
          </p:txBody>
        </p:sp>
        <p:sp>
          <p:nvSpPr>
            <p:cNvPr id="24" name="TextBox 23">
              <a:extLst>
                <a:ext uri="{FF2B5EF4-FFF2-40B4-BE49-F238E27FC236}">
                  <a16:creationId xmlns:a16="http://schemas.microsoft.com/office/drawing/2014/main" id="{7E17785D-9353-780E-8D43-2E33A79D7FFF}"/>
                </a:ext>
              </a:extLst>
            </p:cNvPr>
            <p:cNvSpPr txBox="1"/>
            <p:nvPr/>
          </p:nvSpPr>
          <p:spPr>
            <a:xfrm rot="17594793">
              <a:off x="6562943" y="4184604"/>
              <a:ext cx="1229824" cy="369332"/>
            </a:xfrm>
            <a:prstGeom prst="rect">
              <a:avLst/>
            </a:prstGeom>
            <a:noFill/>
          </p:spPr>
          <p:txBody>
            <a:bodyPr wrap="none" rtlCol="0">
              <a:spAutoFit/>
            </a:bodyPr>
            <a:lstStyle/>
            <a:p>
              <a:r>
                <a:rPr lang="en-US" dirty="0"/>
                <a:t>Wilderness</a:t>
              </a:r>
            </a:p>
          </p:txBody>
        </p:sp>
        <p:sp>
          <p:nvSpPr>
            <p:cNvPr id="25" name="Freeform: Shape 24">
              <a:extLst>
                <a:ext uri="{FF2B5EF4-FFF2-40B4-BE49-F238E27FC236}">
                  <a16:creationId xmlns:a16="http://schemas.microsoft.com/office/drawing/2014/main" id="{73DFA9DF-C156-858D-EC52-35254864E8FB}"/>
                </a:ext>
              </a:extLst>
            </p:cNvPr>
            <p:cNvSpPr/>
            <p:nvPr/>
          </p:nvSpPr>
          <p:spPr>
            <a:xfrm>
              <a:off x="5516173" y="4366260"/>
              <a:ext cx="1357067" cy="723900"/>
            </a:xfrm>
            <a:custGeom>
              <a:avLst/>
              <a:gdLst>
                <a:gd name="connsiteX0" fmla="*/ 793187 w 1357067"/>
                <a:gd name="connsiteY0" fmla="*/ 259080 h 723900"/>
                <a:gd name="connsiteX1" fmla="*/ 785567 w 1357067"/>
                <a:gd name="connsiteY1" fmla="*/ 220980 h 723900"/>
                <a:gd name="connsiteX2" fmla="*/ 785567 w 1357067"/>
                <a:gd name="connsiteY2" fmla="*/ 60960 h 723900"/>
                <a:gd name="connsiteX3" fmla="*/ 755087 w 1357067"/>
                <a:gd name="connsiteY3" fmla="*/ 53340 h 723900"/>
                <a:gd name="connsiteX4" fmla="*/ 716987 w 1357067"/>
                <a:gd name="connsiteY4" fmla="*/ 38100 h 723900"/>
                <a:gd name="connsiteX5" fmla="*/ 648407 w 1357067"/>
                <a:gd name="connsiteY5" fmla="*/ 22860 h 723900"/>
                <a:gd name="connsiteX6" fmla="*/ 610307 w 1357067"/>
                <a:gd name="connsiteY6" fmla="*/ 7620 h 723900"/>
                <a:gd name="connsiteX7" fmla="*/ 518867 w 1357067"/>
                <a:gd name="connsiteY7" fmla="*/ 0 h 723900"/>
                <a:gd name="connsiteX8" fmla="*/ 328367 w 1357067"/>
                <a:gd name="connsiteY8" fmla="*/ 7620 h 723900"/>
                <a:gd name="connsiteX9" fmla="*/ 259787 w 1357067"/>
                <a:gd name="connsiteY9" fmla="*/ 22860 h 723900"/>
                <a:gd name="connsiteX10" fmla="*/ 191207 w 1357067"/>
                <a:gd name="connsiteY10" fmla="*/ 60960 h 723900"/>
                <a:gd name="connsiteX11" fmla="*/ 137867 w 1357067"/>
                <a:gd name="connsiteY11" fmla="*/ 91440 h 723900"/>
                <a:gd name="connsiteX12" fmla="*/ 76907 w 1357067"/>
                <a:gd name="connsiteY12" fmla="*/ 167640 h 723900"/>
                <a:gd name="connsiteX13" fmla="*/ 15947 w 1357067"/>
                <a:gd name="connsiteY13" fmla="*/ 259080 h 723900"/>
                <a:gd name="connsiteX14" fmla="*/ 707 w 1357067"/>
                <a:gd name="connsiteY14" fmla="*/ 320040 h 723900"/>
                <a:gd name="connsiteX15" fmla="*/ 15947 w 1357067"/>
                <a:gd name="connsiteY15" fmla="*/ 487680 h 723900"/>
                <a:gd name="connsiteX16" fmla="*/ 38807 w 1357067"/>
                <a:gd name="connsiteY16" fmla="*/ 586740 h 723900"/>
                <a:gd name="connsiteX17" fmla="*/ 130247 w 1357067"/>
                <a:gd name="connsiteY17" fmla="*/ 685800 h 723900"/>
                <a:gd name="connsiteX18" fmla="*/ 153107 w 1357067"/>
                <a:gd name="connsiteY18" fmla="*/ 701040 h 723900"/>
                <a:gd name="connsiteX19" fmla="*/ 214067 w 1357067"/>
                <a:gd name="connsiteY19" fmla="*/ 723900 h 723900"/>
                <a:gd name="connsiteX20" fmla="*/ 442667 w 1357067"/>
                <a:gd name="connsiteY20" fmla="*/ 701040 h 723900"/>
                <a:gd name="connsiteX21" fmla="*/ 526487 w 1357067"/>
                <a:gd name="connsiteY21" fmla="*/ 647700 h 723900"/>
                <a:gd name="connsiteX22" fmla="*/ 534107 w 1357067"/>
                <a:gd name="connsiteY22" fmla="*/ 624840 h 723900"/>
                <a:gd name="connsiteX23" fmla="*/ 595067 w 1357067"/>
                <a:gd name="connsiteY23" fmla="*/ 586740 h 723900"/>
                <a:gd name="connsiteX24" fmla="*/ 625547 w 1357067"/>
                <a:gd name="connsiteY24" fmla="*/ 541020 h 723900"/>
                <a:gd name="connsiteX25" fmla="*/ 656027 w 1357067"/>
                <a:gd name="connsiteY25" fmla="*/ 525780 h 723900"/>
                <a:gd name="connsiteX26" fmla="*/ 747467 w 1357067"/>
                <a:gd name="connsiteY26" fmla="*/ 403860 h 723900"/>
                <a:gd name="connsiteX27" fmla="*/ 854147 w 1357067"/>
                <a:gd name="connsiteY27" fmla="*/ 419100 h 723900"/>
                <a:gd name="connsiteX28" fmla="*/ 884627 w 1357067"/>
                <a:gd name="connsiteY28" fmla="*/ 441960 h 723900"/>
                <a:gd name="connsiteX29" fmla="*/ 953207 w 1357067"/>
                <a:gd name="connsiteY29" fmla="*/ 502920 h 723900"/>
                <a:gd name="connsiteX30" fmla="*/ 968447 w 1357067"/>
                <a:gd name="connsiteY30" fmla="*/ 525780 h 723900"/>
                <a:gd name="connsiteX31" fmla="*/ 998927 w 1357067"/>
                <a:gd name="connsiteY31" fmla="*/ 541020 h 723900"/>
                <a:gd name="connsiteX32" fmla="*/ 1059887 w 1357067"/>
                <a:gd name="connsiteY32" fmla="*/ 579120 h 723900"/>
                <a:gd name="connsiteX33" fmla="*/ 1197047 w 1357067"/>
                <a:gd name="connsiteY33" fmla="*/ 632460 h 723900"/>
                <a:gd name="connsiteX34" fmla="*/ 1219907 w 1357067"/>
                <a:gd name="connsiteY34" fmla="*/ 647700 h 723900"/>
                <a:gd name="connsiteX35" fmla="*/ 1288487 w 1357067"/>
                <a:gd name="connsiteY35" fmla="*/ 525780 h 723900"/>
                <a:gd name="connsiteX36" fmla="*/ 1326587 w 1357067"/>
                <a:gd name="connsiteY36" fmla="*/ 502920 h 723900"/>
                <a:gd name="connsiteX37" fmla="*/ 1334207 w 1357067"/>
                <a:gd name="connsiteY37" fmla="*/ 480060 h 723900"/>
                <a:gd name="connsiteX38" fmla="*/ 1357067 w 1357067"/>
                <a:gd name="connsiteY38" fmla="*/ 441960 h 723900"/>
                <a:gd name="connsiteX39" fmla="*/ 1334207 w 1357067"/>
                <a:gd name="connsiteY39" fmla="*/ 312420 h 723900"/>
                <a:gd name="connsiteX40" fmla="*/ 1318967 w 1357067"/>
                <a:gd name="connsiteY40" fmla="*/ 259080 h 723900"/>
                <a:gd name="connsiteX41" fmla="*/ 1280867 w 1357067"/>
                <a:gd name="connsiteY41" fmla="*/ 228600 h 723900"/>
                <a:gd name="connsiteX42" fmla="*/ 1227527 w 1357067"/>
                <a:gd name="connsiteY42" fmla="*/ 160020 h 723900"/>
                <a:gd name="connsiteX43" fmla="*/ 1189427 w 1357067"/>
                <a:gd name="connsiteY43" fmla="*/ 152400 h 723900"/>
                <a:gd name="connsiteX44" fmla="*/ 1136087 w 1357067"/>
                <a:gd name="connsiteY44" fmla="*/ 137160 h 723900"/>
                <a:gd name="connsiteX45" fmla="*/ 968447 w 1357067"/>
                <a:gd name="connsiteY45" fmla="*/ 182880 h 723900"/>
                <a:gd name="connsiteX46" fmla="*/ 907487 w 1357067"/>
                <a:gd name="connsiteY46" fmla="*/ 213360 h 723900"/>
                <a:gd name="connsiteX47" fmla="*/ 884627 w 1357067"/>
                <a:gd name="connsiteY47" fmla="*/ 251460 h 723900"/>
                <a:gd name="connsiteX48" fmla="*/ 838907 w 1357067"/>
                <a:gd name="connsiteY48" fmla="*/ 266700 h 723900"/>
                <a:gd name="connsiteX49" fmla="*/ 808427 w 1357067"/>
                <a:gd name="connsiteY49" fmla="*/ 281940 h 723900"/>
                <a:gd name="connsiteX50" fmla="*/ 770327 w 1357067"/>
                <a:gd name="connsiteY50" fmla="*/ 266700 h 723900"/>
                <a:gd name="connsiteX51" fmla="*/ 755087 w 1357067"/>
                <a:gd name="connsiteY51" fmla="*/ 205740 h 723900"/>
                <a:gd name="connsiteX52" fmla="*/ 777947 w 1357067"/>
                <a:gd name="connsiteY52" fmla="*/ 152400 h 723900"/>
                <a:gd name="connsiteX53" fmla="*/ 785567 w 1357067"/>
                <a:gd name="connsiteY53" fmla="*/ 121920 h 723900"/>
                <a:gd name="connsiteX54" fmla="*/ 800807 w 1357067"/>
                <a:gd name="connsiteY54" fmla="*/ 1143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57067" h="723900">
                  <a:moveTo>
                    <a:pt x="793187" y="259080"/>
                  </a:moveTo>
                  <a:cubicBezTo>
                    <a:pt x="790647" y="246380"/>
                    <a:pt x="785567" y="233932"/>
                    <a:pt x="785567" y="220980"/>
                  </a:cubicBezTo>
                  <a:cubicBezTo>
                    <a:pt x="785567" y="179145"/>
                    <a:pt x="805015" y="103745"/>
                    <a:pt x="785567" y="60960"/>
                  </a:cubicBezTo>
                  <a:cubicBezTo>
                    <a:pt x="781233" y="51426"/>
                    <a:pt x="765022" y="56652"/>
                    <a:pt x="755087" y="53340"/>
                  </a:cubicBezTo>
                  <a:cubicBezTo>
                    <a:pt x="742111" y="49015"/>
                    <a:pt x="730139" y="41858"/>
                    <a:pt x="716987" y="38100"/>
                  </a:cubicBezTo>
                  <a:cubicBezTo>
                    <a:pt x="694470" y="31667"/>
                    <a:pt x="670924" y="29293"/>
                    <a:pt x="648407" y="22860"/>
                  </a:cubicBezTo>
                  <a:cubicBezTo>
                    <a:pt x="635255" y="19102"/>
                    <a:pt x="623777" y="9997"/>
                    <a:pt x="610307" y="7620"/>
                  </a:cubicBezTo>
                  <a:cubicBezTo>
                    <a:pt x="580187" y="2305"/>
                    <a:pt x="549347" y="2540"/>
                    <a:pt x="518867" y="0"/>
                  </a:cubicBezTo>
                  <a:cubicBezTo>
                    <a:pt x="455367" y="2540"/>
                    <a:pt x="391777" y="3393"/>
                    <a:pt x="328367" y="7620"/>
                  </a:cubicBezTo>
                  <a:cubicBezTo>
                    <a:pt x="315175" y="8499"/>
                    <a:pt x="274387" y="19210"/>
                    <a:pt x="259787" y="22860"/>
                  </a:cubicBezTo>
                  <a:cubicBezTo>
                    <a:pt x="214057" y="53347"/>
                    <a:pt x="261292" y="23222"/>
                    <a:pt x="191207" y="60960"/>
                  </a:cubicBezTo>
                  <a:cubicBezTo>
                    <a:pt x="173177" y="70669"/>
                    <a:pt x="155647" y="81280"/>
                    <a:pt x="137867" y="91440"/>
                  </a:cubicBezTo>
                  <a:cubicBezTo>
                    <a:pt x="101656" y="163861"/>
                    <a:pt x="152160" y="70886"/>
                    <a:pt x="76907" y="167640"/>
                  </a:cubicBezTo>
                  <a:cubicBezTo>
                    <a:pt x="54417" y="196556"/>
                    <a:pt x="15947" y="259080"/>
                    <a:pt x="15947" y="259080"/>
                  </a:cubicBezTo>
                  <a:cubicBezTo>
                    <a:pt x="10867" y="279400"/>
                    <a:pt x="1579" y="299113"/>
                    <a:pt x="707" y="320040"/>
                  </a:cubicBezTo>
                  <a:cubicBezTo>
                    <a:pt x="-2585" y="399050"/>
                    <a:pt x="6139" y="423927"/>
                    <a:pt x="15947" y="487680"/>
                  </a:cubicBezTo>
                  <a:cubicBezTo>
                    <a:pt x="19329" y="509664"/>
                    <a:pt x="23710" y="566251"/>
                    <a:pt x="38807" y="586740"/>
                  </a:cubicBezTo>
                  <a:cubicBezTo>
                    <a:pt x="65464" y="622917"/>
                    <a:pt x="98472" y="654025"/>
                    <a:pt x="130247" y="685800"/>
                  </a:cubicBezTo>
                  <a:cubicBezTo>
                    <a:pt x="136723" y="692276"/>
                    <a:pt x="144770" y="697250"/>
                    <a:pt x="153107" y="701040"/>
                  </a:cubicBezTo>
                  <a:cubicBezTo>
                    <a:pt x="172864" y="710020"/>
                    <a:pt x="193747" y="716280"/>
                    <a:pt x="214067" y="723900"/>
                  </a:cubicBezTo>
                  <a:cubicBezTo>
                    <a:pt x="417477" y="707627"/>
                    <a:pt x="342101" y="721153"/>
                    <a:pt x="442667" y="701040"/>
                  </a:cubicBezTo>
                  <a:cubicBezTo>
                    <a:pt x="470607" y="683260"/>
                    <a:pt x="516014" y="679118"/>
                    <a:pt x="526487" y="647700"/>
                  </a:cubicBezTo>
                  <a:cubicBezTo>
                    <a:pt x="529027" y="640080"/>
                    <a:pt x="528965" y="631010"/>
                    <a:pt x="534107" y="624840"/>
                  </a:cubicBezTo>
                  <a:cubicBezTo>
                    <a:pt x="548238" y="607883"/>
                    <a:pt x="575979" y="596284"/>
                    <a:pt x="595067" y="586740"/>
                  </a:cubicBezTo>
                  <a:cubicBezTo>
                    <a:pt x="605227" y="571500"/>
                    <a:pt x="612595" y="553972"/>
                    <a:pt x="625547" y="541020"/>
                  </a:cubicBezTo>
                  <a:cubicBezTo>
                    <a:pt x="633579" y="532988"/>
                    <a:pt x="650183" y="535520"/>
                    <a:pt x="656027" y="525780"/>
                  </a:cubicBezTo>
                  <a:cubicBezTo>
                    <a:pt x="735027" y="394113"/>
                    <a:pt x="643043" y="448613"/>
                    <a:pt x="747467" y="403860"/>
                  </a:cubicBezTo>
                  <a:cubicBezTo>
                    <a:pt x="783027" y="408940"/>
                    <a:pt x="819536" y="409486"/>
                    <a:pt x="854147" y="419100"/>
                  </a:cubicBezTo>
                  <a:cubicBezTo>
                    <a:pt x="866384" y="422499"/>
                    <a:pt x="874932" y="433757"/>
                    <a:pt x="884627" y="441960"/>
                  </a:cubicBezTo>
                  <a:cubicBezTo>
                    <a:pt x="907976" y="461717"/>
                    <a:pt x="931580" y="481293"/>
                    <a:pt x="953207" y="502920"/>
                  </a:cubicBezTo>
                  <a:cubicBezTo>
                    <a:pt x="959683" y="509396"/>
                    <a:pt x="961412" y="519917"/>
                    <a:pt x="968447" y="525780"/>
                  </a:cubicBezTo>
                  <a:cubicBezTo>
                    <a:pt x="977173" y="533052"/>
                    <a:pt x="989115" y="535296"/>
                    <a:pt x="998927" y="541020"/>
                  </a:cubicBezTo>
                  <a:cubicBezTo>
                    <a:pt x="1019625" y="553094"/>
                    <a:pt x="1038744" y="567844"/>
                    <a:pt x="1059887" y="579120"/>
                  </a:cubicBezTo>
                  <a:cubicBezTo>
                    <a:pt x="1101023" y="601059"/>
                    <a:pt x="1155801" y="614783"/>
                    <a:pt x="1197047" y="632460"/>
                  </a:cubicBezTo>
                  <a:cubicBezTo>
                    <a:pt x="1205465" y="636068"/>
                    <a:pt x="1212287" y="642620"/>
                    <a:pt x="1219907" y="647700"/>
                  </a:cubicBezTo>
                  <a:cubicBezTo>
                    <a:pt x="1223964" y="639585"/>
                    <a:pt x="1262824" y="548235"/>
                    <a:pt x="1288487" y="525780"/>
                  </a:cubicBezTo>
                  <a:cubicBezTo>
                    <a:pt x="1299633" y="516027"/>
                    <a:pt x="1313887" y="510540"/>
                    <a:pt x="1326587" y="502920"/>
                  </a:cubicBezTo>
                  <a:cubicBezTo>
                    <a:pt x="1329127" y="495300"/>
                    <a:pt x="1330615" y="487244"/>
                    <a:pt x="1334207" y="480060"/>
                  </a:cubicBezTo>
                  <a:cubicBezTo>
                    <a:pt x="1340831" y="466813"/>
                    <a:pt x="1357067" y="456771"/>
                    <a:pt x="1357067" y="441960"/>
                  </a:cubicBezTo>
                  <a:cubicBezTo>
                    <a:pt x="1357067" y="398113"/>
                    <a:pt x="1342411" y="355493"/>
                    <a:pt x="1334207" y="312420"/>
                  </a:cubicBezTo>
                  <a:cubicBezTo>
                    <a:pt x="1333967" y="311162"/>
                    <a:pt x="1322744" y="263487"/>
                    <a:pt x="1318967" y="259080"/>
                  </a:cubicBezTo>
                  <a:cubicBezTo>
                    <a:pt x="1308383" y="246731"/>
                    <a:pt x="1293567" y="238760"/>
                    <a:pt x="1280867" y="228600"/>
                  </a:cubicBezTo>
                  <a:cubicBezTo>
                    <a:pt x="1265931" y="198728"/>
                    <a:pt x="1260479" y="179791"/>
                    <a:pt x="1227527" y="160020"/>
                  </a:cubicBezTo>
                  <a:cubicBezTo>
                    <a:pt x="1216421" y="153357"/>
                    <a:pt x="1201992" y="155541"/>
                    <a:pt x="1189427" y="152400"/>
                  </a:cubicBezTo>
                  <a:cubicBezTo>
                    <a:pt x="1171488" y="147915"/>
                    <a:pt x="1153867" y="142240"/>
                    <a:pt x="1136087" y="137160"/>
                  </a:cubicBezTo>
                  <a:cubicBezTo>
                    <a:pt x="1117438" y="141822"/>
                    <a:pt x="1008329" y="165788"/>
                    <a:pt x="968447" y="182880"/>
                  </a:cubicBezTo>
                  <a:cubicBezTo>
                    <a:pt x="947565" y="191829"/>
                    <a:pt x="907487" y="213360"/>
                    <a:pt x="907487" y="213360"/>
                  </a:cubicBezTo>
                  <a:cubicBezTo>
                    <a:pt x="899867" y="226060"/>
                    <a:pt x="896318" y="242367"/>
                    <a:pt x="884627" y="251460"/>
                  </a:cubicBezTo>
                  <a:cubicBezTo>
                    <a:pt x="871947" y="261323"/>
                    <a:pt x="853822" y="260734"/>
                    <a:pt x="838907" y="266700"/>
                  </a:cubicBezTo>
                  <a:cubicBezTo>
                    <a:pt x="828360" y="270919"/>
                    <a:pt x="818587" y="276860"/>
                    <a:pt x="808427" y="281940"/>
                  </a:cubicBezTo>
                  <a:cubicBezTo>
                    <a:pt x="795727" y="276860"/>
                    <a:pt x="778171" y="277906"/>
                    <a:pt x="770327" y="266700"/>
                  </a:cubicBezTo>
                  <a:cubicBezTo>
                    <a:pt x="758316" y="249541"/>
                    <a:pt x="755087" y="205740"/>
                    <a:pt x="755087" y="205740"/>
                  </a:cubicBezTo>
                  <a:cubicBezTo>
                    <a:pt x="762707" y="187960"/>
                    <a:pt x="771336" y="170579"/>
                    <a:pt x="777947" y="152400"/>
                  </a:cubicBezTo>
                  <a:cubicBezTo>
                    <a:pt x="781526" y="142558"/>
                    <a:pt x="780179" y="130900"/>
                    <a:pt x="785567" y="121920"/>
                  </a:cubicBezTo>
                  <a:cubicBezTo>
                    <a:pt x="788489" y="117050"/>
                    <a:pt x="795727" y="116840"/>
                    <a:pt x="800807" y="114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A3FFFC5-478C-5A27-B51B-44D1ED324C20}"/>
                </a:ext>
              </a:extLst>
            </p:cNvPr>
            <p:cNvSpPr/>
            <p:nvPr/>
          </p:nvSpPr>
          <p:spPr>
            <a:xfrm>
              <a:off x="6797040" y="3358827"/>
              <a:ext cx="473180" cy="1197933"/>
            </a:xfrm>
            <a:custGeom>
              <a:avLst/>
              <a:gdLst>
                <a:gd name="connsiteX0" fmla="*/ 0 w 473180"/>
                <a:gd name="connsiteY0" fmla="*/ 1197933 h 1197933"/>
                <a:gd name="connsiteX1" fmla="*/ 60960 w 473180"/>
                <a:gd name="connsiteY1" fmla="*/ 1060773 h 1197933"/>
                <a:gd name="connsiteX2" fmla="*/ 68580 w 473180"/>
                <a:gd name="connsiteY2" fmla="*/ 1022673 h 1197933"/>
                <a:gd name="connsiteX3" fmla="*/ 91440 w 473180"/>
                <a:gd name="connsiteY3" fmla="*/ 992193 h 1197933"/>
                <a:gd name="connsiteX4" fmla="*/ 121920 w 473180"/>
                <a:gd name="connsiteY4" fmla="*/ 931233 h 1197933"/>
                <a:gd name="connsiteX5" fmla="*/ 144780 w 473180"/>
                <a:gd name="connsiteY5" fmla="*/ 870273 h 1197933"/>
                <a:gd name="connsiteX6" fmla="*/ 152400 w 473180"/>
                <a:gd name="connsiteY6" fmla="*/ 832173 h 1197933"/>
                <a:gd name="connsiteX7" fmla="*/ 182880 w 473180"/>
                <a:gd name="connsiteY7" fmla="*/ 801693 h 1197933"/>
                <a:gd name="connsiteX8" fmla="*/ 205740 w 473180"/>
                <a:gd name="connsiteY8" fmla="*/ 733113 h 1197933"/>
                <a:gd name="connsiteX9" fmla="*/ 251460 w 473180"/>
                <a:gd name="connsiteY9" fmla="*/ 611193 h 1197933"/>
                <a:gd name="connsiteX10" fmla="*/ 312420 w 473180"/>
                <a:gd name="connsiteY10" fmla="*/ 496893 h 1197933"/>
                <a:gd name="connsiteX11" fmla="*/ 327660 w 473180"/>
                <a:gd name="connsiteY11" fmla="*/ 466413 h 1197933"/>
                <a:gd name="connsiteX12" fmla="*/ 350520 w 473180"/>
                <a:gd name="connsiteY12" fmla="*/ 435933 h 1197933"/>
                <a:gd name="connsiteX13" fmla="*/ 381000 w 473180"/>
                <a:gd name="connsiteY13" fmla="*/ 390213 h 1197933"/>
                <a:gd name="connsiteX14" fmla="*/ 449580 w 473180"/>
                <a:gd name="connsiteY14" fmla="*/ 275913 h 1197933"/>
                <a:gd name="connsiteX15" fmla="*/ 464820 w 473180"/>
                <a:gd name="connsiteY15" fmla="*/ 199713 h 1197933"/>
                <a:gd name="connsiteX16" fmla="*/ 472440 w 473180"/>
                <a:gd name="connsiteY16" fmla="*/ 169233 h 1197933"/>
                <a:gd name="connsiteX17" fmla="*/ 365760 w 473180"/>
                <a:gd name="connsiteY17" fmla="*/ 54933 h 1197933"/>
                <a:gd name="connsiteX18" fmla="*/ 320040 w 473180"/>
                <a:gd name="connsiteY18" fmla="*/ 47313 h 1197933"/>
                <a:gd name="connsiteX19" fmla="*/ 281940 w 473180"/>
                <a:gd name="connsiteY19" fmla="*/ 32073 h 1197933"/>
                <a:gd name="connsiteX20" fmla="*/ 259080 w 473180"/>
                <a:gd name="connsiteY20" fmla="*/ 1593 h 1197933"/>
                <a:gd name="connsiteX21" fmla="*/ 190500 w 473180"/>
                <a:gd name="connsiteY21" fmla="*/ 9213 h 1197933"/>
                <a:gd name="connsiteX22" fmla="*/ 152400 w 473180"/>
                <a:gd name="connsiteY22" fmla="*/ 24453 h 1197933"/>
                <a:gd name="connsiteX23" fmla="*/ 114300 w 473180"/>
                <a:gd name="connsiteY23" fmla="*/ 32073 h 1197933"/>
                <a:gd name="connsiteX24" fmla="*/ 83820 w 473180"/>
                <a:gd name="connsiteY24" fmla="*/ 39693 h 1197933"/>
                <a:gd name="connsiteX25" fmla="*/ 15240 w 473180"/>
                <a:gd name="connsiteY25" fmla="*/ 32073 h 11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3180" h="1197933">
                  <a:moveTo>
                    <a:pt x="0" y="1197933"/>
                  </a:moveTo>
                  <a:cubicBezTo>
                    <a:pt x="44721" y="1063771"/>
                    <a:pt x="-31622" y="1285616"/>
                    <a:pt x="60960" y="1060773"/>
                  </a:cubicBezTo>
                  <a:cubicBezTo>
                    <a:pt x="65891" y="1048797"/>
                    <a:pt x="63320" y="1034508"/>
                    <a:pt x="68580" y="1022673"/>
                  </a:cubicBezTo>
                  <a:cubicBezTo>
                    <a:pt x="73738" y="1011068"/>
                    <a:pt x="85041" y="1003163"/>
                    <a:pt x="91440" y="992193"/>
                  </a:cubicBezTo>
                  <a:cubicBezTo>
                    <a:pt x="102887" y="972569"/>
                    <a:pt x="112814" y="952047"/>
                    <a:pt x="121920" y="931233"/>
                  </a:cubicBezTo>
                  <a:cubicBezTo>
                    <a:pt x="130618" y="911351"/>
                    <a:pt x="138398" y="891015"/>
                    <a:pt x="144780" y="870273"/>
                  </a:cubicBezTo>
                  <a:cubicBezTo>
                    <a:pt x="148589" y="857894"/>
                    <a:pt x="146110" y="843495"/>
                    <a:pt x="152400" y="832173"/>
                  </a:cubicBezTo>
                  <a:cubicBezTo>
                    <a:pt x="159378" y="819613"/>
                    <a:pt x="172720" y="811853"/>
                    <a:pt x="182880" y="801693"/>
                  </a:cubicBezTo>
                  <a:cubicBezTo>
                    <a:pt x="196747" y="746226"/>
                    <a:pt x="182785" y="796240"/>
                    <a:pt x="205740" y="733113"/>
                  </a:cubicBezTo>
                  <a:cubicBezTo>
                    <a:pt x="229684" y="667268"/>
                    <a:pt x="214924" y="692383"/>
                    <a:pt x="251460" y="611193"/>
                  </a:cubicBezTo>
                  <a:cubicBezTo>
                    <a:pt x="295333" y="513697"/>
                    <a:pt x="275393" y="563542"/>
                    <a:pt x="312420" y="496893"/>
                  </a:cubicBezTo>
                  <a:cubicBezTo>
                    <a:pt x="317937" y="486963"/>
                    <a:pt x="321640" y="476046"/>
                    <a:pt x="327660" y="466413"/>
                  </a:cubicBezTo>
                  <a:cubicBezTo>
                    <a:pt x="334391" y="455643"/>
                    <a:pt x="343237" y="446337"/>
                    <a:pt x="350520" y="435933"/>
                  </a:cubicBezTo>
                  <a:cubicBezTo>
                    <a:pt x="361024" y="420928"/>
                    <a:pt x="371576" y="405919"/>
                    <a:pt x="381000" y="390213"/>
                  </a:cubicBezTo>
                  <a:lnTo>
                    <a:pt x="449580" y="275913"/>
                  </a:lnTo>
                  <a:cubicBezTo>
                    <a:pt x="454660" y="250513"/>
                    <a:pt x="459393" y="225041"/>
                    <a:pt x="464820" y="199713"/>
                  </a:cubicBezTo>
                  <a:cubicBezTo>
                    <a:pt x="467014" y="189473"/>
                    <a:pt x="475752" y="179168"/>
                    <a:pt x="472440" y="169233"/>
                  </a:cubicBezTo>
                  <a:cubicBezTo>
                    <a:pt x="447598" y="94707"/>
                    <a:pt x="432517" y="78775"/>
                    <a:pt x="365760" y="54933"/>
                  </a:cubicBezTo>
                  <a:cubicBezTo>
                    <a:pt x="351210" y="49737"/>
                    <a:pt x="335280" y="49853"/>
                    <a:pt x="320040" y="47313"/>
                  </a:cubicBezTo>
                  <a:cubicBezTo>
                    <a:pt x="307340" y="42233"/>
                    <a:pt x="292883" y="40280"/>
                    <a:pt x="281940" y="32073"/>
                  </a:cubicBezTo>
                  <a:cubicBezTo>
                    <a:pt x="271780" y="24453"/>
                    <a:pt x="271401" y="4673"/>
                    <a:pt x="259080" y="1593"/>
                  </a:cubicBezTo>
                  <a:cubicBezTo>
                    <a:pt x="236766" y="-3985"/>
                    <a:pt x="213360" y="6673"/>
                    <a:pt x="190500" y="9213"/>
                  </a:cubicBezTo>
                  <a:cubicBezTo>
                    <a:pt x="177800" y="14293"/>
                    <a:pt x="165501" y="20523"/>
                    <a:pt x="152400" y="24453"/>
                  </a:cubicBezTo>
                  <a:cubicBezTo>
                    <a:pt x="139995" y="28175"/>
                    <a:pt x="126943" y="29263"/>
                    <a:pt x="114300" y="32073"/>
                  </a:cubicBezTo>
                  <a:cubicBezTo>
                    <a:pt x="104077" y="34345"/>
                    <a:pt x="93980" y="37153"/>
                    <a:pt x="83820" y="39693"/>
                  </a:cubicBezTo>
                  <a:cubicBezTo>
                    <a:pt x="20340" y="31758"/>
                    <a:pt x="43338" y="32073"/>
                    <a:pt x="15240" y="3207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8192EFF-472C-5E36-CAA7-2D0EB6EFFFBF}"/>
                </a:ext>
              </a:extLst>
            </p:cNvPr>
            <p:cNvSpPr/>
            <p:nvPr/>
          </p:nvSpPr>
          <p:spPr>
            <a:xfrm>
              <a:off x="6743700" y="3535680"/>
              <a:ext cx="739140" cy="1729740"/>
            </a:xfrm>
            <a:custGeom>
              <a:avLst/>
              <a:gdLst>
                <a:gd name="connsiteX0" fmla="*/ 510540 w 739140"/>
                <a:gd name="connsiteY0" fmla="*/ 7620 h 1729740"/>
                <a:gd name="connsiteX1" fmla="*/ 548640 w 739140"/>
                <a:gd name="connsiteY1" fmla="*/ 0 h 1729740"/>
                <a:gd name="connsiteX2" fmla="*/ 571500 w 739140"/>
                <a:gd name="connsiteY2" fmla="*/ 7620 h 1729740"/>
                <a:gd name="connsiteX3" fmla="*/ 601980 w 739140"/>
                <a:gd name="connsiteY3" fmla="*/ 15240 h 1729740"/>
                <a:gd name="connsiteX4" fmla="*/ 617220 w 739140"/>
                <a:gd name="connsiteY4" fmla="*/ 38100 h 1729740"/>
                <a:gd name="connsiteX5" fmla="*/ 701040 w 739140"/>
                <a:gd name="connsiteY5" fmla="*/ 68580 h 1729740"/>
                <a:gd name="connsiteX6" fmla="*/ 723900 w 739140"/>
                <a:gd name="connsiteY6" fmla="*/ 91440 h 1729740"/>
                <a:gd name="connsiteX7" fmla="*/ 739140 w 739140"/>
                <a:gd name="connsiteY7" fmla="*/ 144780 h 1729740"/>
                <a:gd name="connsiteX8" fmla="*/ 708660 w 739140"/>
                <a:gd name="connsiteY8" fmla="*/ 304800 h 1729740"/>
                <a:gd name="connsiteX9" fmla="*/ 693420 w 739140"/>
                <a:gd name="connsiteY9" fmla="*/ 403860 h 1729740"/>
                <a:gd name="connsiteX10" fmla="*/ 685800 w 739140"/>
                <a:gd name="connsiteY10" fmla="*/ 434340 h 1729740"/>
                <a:gd name="connsiteX11" fmla="*/ 670560 w 739140"/>
                <a:gd name="connsiteY11" fmla="*/ 518160 h 1729740"/>
                <a:gd name="connsiteX12" fmla="*/ 640080 w 739140"/>
                <a:gd name="connsiteY12" fmla="*/ 571500 h 1729740"/>
                <a:gd name="connsiteX13" fmla="*/ 723900 w 739140"/>
                <a:gd name="connsiteY13" fmla="*/ 739140 h 1729740"/>
                <a:gd name="connsiteX14" fmla="*/ 685800 w 739140"/>
                <a:gd name="connsiteY14" fmla="*/ 1005840 h 1729740"/>
                <a:gd name="connsiteX15" fmla="*/ 678180 w 739140"/>
                <a:gd name="connsiteY15" fmla="*/ 1066800 h 1729740"/>
                <a:gd name="connsiteX16" fmla="*/ 670560 w 739140"/>
                <a:gd name="connsiteY16" fmla="*/ 1165860 h 1729740"/>
                <a:gd name="connsiteX17" fmla="*/ 662940 w 739140"/>
                <a:gd name="connsiteY17" fmla="*/ 1188720 h 1729740"/>
                <a:gd name="connsiteX18" fmla="*/ 640080 w 739140"/>
                <a:gd name="connsiteY18" fmla="*/ 1219200 h 1729740"/>
                <a:gd name="connsiteX19" fmla="*/ 632460 w 739140"/>
                <a:gd name="connsiteY19" fmla="*/ 1257300 h 1729740"/>
                <a:gd name="connsiteX20" fmla="*/ 609600 w 739140"/>
                <a:gd name="connsiteY20" fmla="*/ 1348740 h 1729740"/>
                <a:gd name="connsiteX21" fmla="*/ 601980 w 739140"/>
                <a:gd name="connsiteY21" fmla="*/ 1394460 h 1729740"/>
                <a:gd name="connsiteX22" fmla="*/ 594360 w 739140"/>
                <a:gd name="connsiteY22" fmla="*/ 1562100 h 1729740"/>
                <a:gd name="connsiteX23" fmla="*/ 525780 w 739140"/>
                <a:gd name="connsiteY23" fmla="*/ 1615440 h 1729740"/>
                <a:gd name="connsiteX24" fmla="*/ 480060 w 739140"/>
                <a:gd name="connsiteY24" fmla="*/ 1668780 h 1729740"/>
                <a:gd name="connsiteX25" fmla="*/ 388620 w 739140"/>
                <a:gd name="connsiteY25" fmla="*/ 1706880 h 1729740"/>
                <a:gd name="connsiteX26" fmla="*/ 320040 w 739140"/>
                <a:gd name="connsiteY26" fmla="*/ 1729740 h 1729740"/>
                <a:gd name="connsiteX27" fmla="*/ 266700 w 739140"/>
                <a:gd name="connsiteY27" fmla="*/ 1722120 h 1729740"/>
                <a:gd name="connsiteX28" fmla="*/ 137160 w 739140"/>
                <a:gd name="connsiteY28" fmla="*/ 1684020 h 1729740"/>
                <a:gd name="connsiteX29" fmla="*/ 83820 w 739140"/>
                <a:gd name="connsiteY29" fmla="*/ 1676400 h 1729740"/>
                <a:gd name="connsiteX30" fmla="*/ 0 w 739140"/>
                <a:gd name="connsiteY30" fmla="*/ 1600200 h 1729740"/>
                <a:gd name="connsiteX31" fmla="*/ 7620 w 739140"/>
                <a:gd name="connsiteY31" fmla="*/ 148590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9140" h="1729740">
                  <a:moveTo>
                    <a:pt x="510540" y="7620"/>
                  </a:moveTo>
                  <a:cubicBezTo>
                    <a:pt x="523240" y="5080"/>
                    <a:pt x="535688" y="0"/>
                    <a:pt x="548640" y="0"/>
                  </a:cubicBezTo>
                  <a:cubicBezTo>
                    <a:pt x="556672" y="0"/>
                    <a:pt x="563777" y="5413"/>
                    <a:pt x="571500" y="7620"/>
                  </a:cubicBezTo>
                  <a:cubicBezTo>
                    <a:pt x="581570" y="10497"/>
                    <a:pt x="591820" y="12700"/>
                    <a:pt x="601980" y="15240"/>
                  </a:cubicBezTo>
                  <a:cubicBezTo>
                    <a:pt x="607060" y="22860"/>
                    <a:pt x="609367" y="33388"/>
                    <a:pt x="617220" y="38100"/>
                  </a:cubicBezTo>
                  <a:cubicBezTo>
                    <a:pt x="627920" y="44520"/>
                    <a:pt x="678977" y="61226"/>
                    <a:pt x="701040" y="68580"/>
                  </a:cubicBezTo>
                  <a:cubicBezTo>
                    <a:pt x="708660" y="76200"/>
                    <a:pt x="717922" y="82474"/>
                    <a:pt x="723900" y="91440"/>
                  </a:cubicBezTo>
                  <a:cubicBezTo>
                    <a:pt x="728273" y="97999"/>
                    <a:pt x="738124" y="140715"/>
                    <a:pt x="739140" y="144780"/>
                  </a:cubicBezTo>
                  <a:cubicBezTo>
                    <a:pt x="720685" y="384693"/>
                    <a:pt x="749158" y="134710"/>
                    <a:pt x="708660" y="304800"/>
                  </a:cubicBezTo>
                  <a:cubicBezTo>
                    <a:pt x="700922" y="337300"/>
                    <a:pt x="699226" y="370960"/>
                    <a:pt x="693420" y="403860"/>
                  </a:cubicBezTo>
                  <a:cubicBezTo>
                    <a:pt x="691600" y="414173"/>
                    <a:pt x="687673" y="424036"/>
                    <a:pt x="685800" y="434340"/>
                  </a:cubicBezTo>
                  <a:cubicBezTo>
                    <a:pt x="683765" y="445532"/>
                    <a:pt x="678416" y="500877"/>
                    <a:pt x="670560" y="518160"/>
                  </a:cubicBezTo>
                  <a:cubicBezTo>
                    <a:pt x="662086" y="536803"/>
                    <a:pt x="650240" y="553720"/>
                    <a:pt x="640080" y="571500"/>
                  </a:cubicBezTo>
                  <a:cubicBezTo>
                    <a:pt x="720021" y="723388"/>
                    <a:pt x="699034" y="664543"/>
                    <a:pt x="723900" y="739140"/>
                  </a:cubicBezTo>
                  <a:cubicBezTo>
                    <a:pt x="704781" y="853852"/>
                    <a:pt x="714899" y="790506"/>
                    <a:pt x="685800" y="1005840"/>
                  </a:cubicBezTo>
                  <a:cubicBezTo>
                    <a:pt x="683058" y="1026134"/>
                    <a:pt x="680122" y="1046414"/>
                    <a:pt x="678180" y="1066800"/>
                  </a:cubicBezTo>
                  <a:cubicBezTo>
                    <a:pt x="675040" y="1099768"/>
                    <a:pt x="674668" y="1132998"/>
                    <a:pt x="670560" y="1165860"/>
                  </a:cubicBezTo>
                  <a:cubicBezTo>
                    <a:pt x="669564" y="1173830"/>
                    <a:pt x="666925" y="1181746"/>
                    <a:pt x="662940" y="1188720"/>
                  </a:cubicBezTo>
                  <a:cubicBezTo>
                    <a:pt x="656639" y="1199747"/>
                    <a:pt x="647700" y="1209040"/>
                    <a:pt x="640080" y="1219200"/>
                  </a:cubicBezTo>
                  <a:cubicBezTo>
                    <a:pt x="637540" y="1231900"/>
                    <a:pt x="635426" y="1244693"/>
                    <a:pt x="632460" y="1257300"/>
                  </a:cubicBezTo>
                  <a:cubicBezTo>
                    <a:pt x="625264" y="1287883"/>
                    <a:pt x="614765" y="1317749"/>
                    <a:pt x="609600" y="1348740"/>
                  </a:cubicBezTo>
                  <a:lnTo>
                    <a:pt x="601980" y="1394460"/>
                  </a:lnTo>
                  <a:cubicBezTo>
                    <a:pt x="599440" y="1450340"/>
                    <a:pt x="612595" y="1509218"/>
                    <a:pt x="594360" y="1562100"/>
                  </a:cubicBezTo>
                  <a:cubicBezTo>
                    <a:pt x="584919" y="1589478"/>
                    <a:pt x="547128" y="1595871"/>
                    <a:pt x="525780" y="1615440"/>
                  </a:cubicBezTo>
                  <a:cubicBezTo>
                    <a:pt x="489053" y="1649107"/>
                    <a:pt x="518181" y="1641551"/>
                    <a:pt x="480060" y="1668780"/>
                  </a:cubicBezTo>
                  <a:cubicBezTo>
                    <a:pt x="462043" y="1681649"/>
                    <a:pt x="399321" y="1703103"/>
                    <a:pt x="388620" y="1706880"/>
                  </a:cubicBezTo>
                  <a:cubicBezTo>
                    <a:pt x="365897" y="1714900"/>
                    <a:pt x="320040" y="1729740"/>
                    <a:pt x="320040" y="1729740"/>
                  </a:cubicBezTo>
                  <a:cubicBezTo>
                    <a:pt x="302260" y="1727200"/>
                    <a:pt x="284371" y="1725333"/>
                    <a:pt x="266700" y="1722120"/>
                  </a:cubicBezTo>
                  <a:cubicBezTo>
                    <a:pt x="230592" y="1715555"/>
                    <a:pt x="154230" y="1686459"/>
                    <a:pt x="137160" y="1684020"/>
                  </a:cubicBezTo>
                  <a:lnTo>
                    <a:pt x="83820" y="1676400"/>
                  </a:lnTo>
                  <a:cubicBezTo>
                    <a:pt x="5789" y="1624379"/>
                    <a:pt x="27527" y="1655254"/>
                    <a:pt x="0" y="1600200"/>
                  </a:cubicBezTo>
                  <a:lnTo>
                    <a:pt x="7620" y="14859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7DF1242-B181-8CF9-6F2F-8E55F98F12DD}"/>
                </a:ext>
              </a:extLst>
            </p:cNvPr>
            <p:cNvSpPr txBox="1"/>
            <p:nvPr/>
          </p:nvSpPr>
          <p:spPr>
            <a:xfrm>
              <a:off x="5573318" y="4473877"/>
              <a:ext cx="827599" cy="369332"/>
            </a:xfrm>
            <a:prstGeom prst="rect">
              <a:avLst/>
            </a:prstGeom>
            <a:noFill/>
          </p:spPr>
          <p:txBody>
            <a:bodyPr wrap="none" rtlCol="0">
              <a:spAutoFit/>
            </a:bodyPr>
            <a:lstStyle/>
            <a:p>
              <a:r>
                <a:rPr lang="en-US" dirty="0"/>
                <a:t>Negev </a:t>
              </a:r>
            </a:p>
          </p:txBody>
        </p:sp>
        <p:sp>
          <p:nvSpPr>
            <p:cNvPr id="29" name="Freeform: Shape 28">
              <a:extLst>
                <a:ext uri="{FF2B5EF4-FFF2-40B4-BE49-F238E27FC236}">
                  <a16:creationId xmlns:a16="http://schemas.microsoft.com/office/drawing/2014/main" id="{C780AF22-73F5-31DB-2452-2ECC58DDAA09}"/>
                </a:ext>
              </a:extLst>
            </p:cNvPr>
            <p:cNvSpPr/>
            <p:nvPr/>
          </p:nvSpPr>
          <p:spPr>
            <a:xfrm>
              <a:off x="6736485" y="1911983"/>
              <a:ext cx="795431" cy="1623697"/>
            </a:xfrm>
            <a:custGeom>
              <a:avLst/>
              <a:gdLst>
                <a:gd name="connsiteX0" fmla="*/ 0 w 772976"/>
                <a:gd name="connsiteY0" fmla="*/ 465457 h 1623697"/>
                <a:gd name="connsiteX1" fmla="*/ 38100 w 772976"/>
                <a:gd name="connsiteY1" fmla="*/ 442597 h 1623697"/>
                <a:gd name="connsiteX2" fmla="*/ 53340 w 772976"/>
                <a:gd name="connsiteY2" fmla="*/ 412117 h 1623697"/>
                <a:gd name="connsiteX3" fmla="*/ 106680 w 772976"/>
                <a:gd name="connsiteY3" fmla="*/ 366397 h 1623697"/>
                <a:gd name="connsiteX4" fmla="*/ 129540 w 772976"/>
                <a:gd name="connsiteY4" fmla="*/ 343537 h 1623697"/>
                <a:gd name="connsiteX5" fmla="*/ 175260 w 772976"/>
                <a:gd name="connsiteY5" fmla="*/ 320677 h 1623697"/>
                <a:gd name="connsiteX6" fmla="*/ 198120 w 772976"/>
                <a:gd name="connsiteY6" fmla="*/ 297817 h 1623697"/>
                <a:gd name="connsiteX7" fmla="*/ 228600 w 772976"/>
                <a:gd name="connsiteY7" fmla="*/ 274957 h 1623697"/>
                <a:gd name="connsiteX8" fmla="*/ 251460 w 772976"/>
                <a:gd name="connsiteY8" fmla="*/ 252097 h 1623697"/>
                <a:gd name="connsiteX9" fmla="*/ 281940 w 772976"/>
                <a:gd name="connsiteY9" fmla="*/ 244477 h 1623697"/>
                <a:gd name="connsiteX10" fmla="*/ 350520 w 772976"/>
                <a:gd name="connsiteY10" fmla="*/ 221617 h 1623697"/>
                <a:gd name="connsiteX11" fmla="*/ 495300 w 772976"/>
                <a:gd name="connsiteY11" fmla="*/ 175897 h 1623697"/>
                <a:gd name="connsiteX12" fmla="*/ 525780 w 772976"/>
                <a:gd name="connsiteY12" fmla="*/ 191137 h 1623697"/>
                <a:gd name="connsiteX13" fmla="*/ 655320 w 772976"/>
                <a:gd name="connsiteY13" fmla="*/ 145417 h 1623697"/>
                <a:gd name="connsiteX14" fmla="*/ 662940 w 772976"/>
                <a:gd name="connsiteY14" fmla="*/ 122557 h 1623697"/>
                <a:gd name="connsiteX15" fmla="*/ 624840 w 772976"/>
                <a:gd name="connsiteY15" fmla="*/ 31117 h 1623697"/>
                <a:gd name="connsiteX16" fmla="*/ 662940 w 772976"/>
                <a:gd name="connsiteY16" fmla="*/ 53977 h 1623697"/>
                <a:gd name="connsiteX17" fmla="*/ 685800 w 772976"/>
                <a:gd name="connsiteY17" fmla="*/ 76837 h 1623697"/>
                <a:gd name="connsiteX18" fmla="*/ 716280 w 772976"/>
                <a:gd name="connsiteY18" fmla="*/ 175897 h 1623697"/>
                <a:gd name="connsiteX19" fmla="*/ 723900 w 772976"/>
                <a:gd name="connsiteY19" fmla="*/ 213997 h 1623697"/>
                <a:gd name="connsiteX20" fmla="*/ 731520 w 772976"/>
                <a:gd name="connsiteY20" fmla="*/ 244477 h 1623697"/>
                <a:gd name="connsiteX21" fmla="*/ 746760 w 772976"/>
                <a:gd name="connsiteY21" fmla="*/ 313057 h 1623697"/>
                <a:gd name="connsiteX22" fmla="*/ 739140 w 772976"/>
                <a:gd name="connsiteY22" fmla="*/ 290197 h 1623697"/>
                <a:gd name="connsiteX23" fmla="*/ 731520 w 772976"/>
                <a:gd name="connsiteY23" fmla="*/ 328297 h 1623697"/>
                <a:gd name="connsiteX24" fmla="*/ 762000 w 772976"/>
                <a:gd name="connsiteY24" fmla="*/ 442597 h 1623697"/>
                <a:gd name="connsiteX25" fmla="*/ 769620 w 772976"/>
                <a:gd name="connsiteY25" fmla="*/ 556897 h 1623697"/>
                <a:gd name="connsiteX26" fmla="*/ 655320 w 772976"/>
                <a:gd name="connsiteY26" fmla="*/ 838837 h 1623697"/>
                <a:gd name="connsiteX27" fmla="*/ 647700 w 772976"/>
                <a:gd name="connsiteY27" fmla="*/ 930277 h 1623697"/>
                <a:gd name="connsiteX28" fmla="*/ 632460 w 772976"/>
                <a:gd name="connsiteY28" fmla="*/ 953137 h 1623697"/>
                <a:gd name="connsiteX29" fmla="*/ 640080 w 772976"/>
                <a:gd name="connsiteY29" fmla="*/ 1029337 h 1623697"/>
                <a:gd name="connsiteX30" fmla="*/ 594360 w 772976"/>
                <a:gd name="connsiteY30" fmla="*/ 1326517 h 1623697"/>
                <a:gd name="connsiteX31" fmla="*/ 571500 w 772976"/>
                <a:gd name="connsiteY31" fmla="*/ 1402717 h 1623697"/>
                <a:gd name="connsiteX32" fmla="*/ 556260 w 772976"/>
                <a:gd name="connsiteY32" fmla="*/ 1456057 h 1623697"/>
                <a:gd name="connsiteX33" fmla="*/ 541020 w 772976"/>
                <a:gd name="connsiteY33" fmla="*/ 1494157 h 1623697"/>
                <a:gd name="connsiteX34" fmla="*/ 510540 w 772976"/>
                <a:gd name="connsiteY34" fmla="*/ 1509397 h 1623697"/>
                <a:gd name="connsiteX35" fmla="*/ 495300 w 772976"/>
                <a:gd name="connsiteY35" fmla="*/ 1570357 h 1623697"/>
                <a:gd name="connsiteX36" fmla="*/ 487680 w 772976"/>
                <a:gd name="connsiteY36" fmla="*/ 1623697 h 162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72976" h="1623697">
                  <a:moveTo>
                    <a:pt x="0" y="465457"/>
                  </a:moveTo>
                  <a:cubicBezTo>
                    <a:pt x="12700" y="457837"/>
                    <a:pt x="27627" y="453070"/>
                    <a:pt x="38100" y="442597"/>
                  </a:cubicBezTo>
                  <a:cubicBezTo>
                    <a:pt x="46132" y="434565"/>
                    <a:pt x="46524" y="421204"/>
                    <a:pt x="53340" y="412117"/>
                  </a:cubicBezTo>
                  <a:cubicBezTo>
                    <a:pt x="83866" y="371415"/>
                    <a:pt x="75963" y="391995"/>
                    <a:pt x="106680" y="366397"/>
                  </a:cubicBezTo>
                  <a:cubicBezTo>
                    <a:pt x="114959" y="359498"/>
                    <a:pt x="120574" y="349515"/>
                    <a:pt x="129540" y="343537"/>
                  </a:cubicBezTo>
                  <a:cubicBezTo>
                    <a:pt x="198273" y="297715"/>
                    <a:pt x="103319" y="380628"/>
                    <a:pt x="175260" y="320677"/>
                  </a:cubicBezTo>
                  <a:cubicBezTo>
                    <a:pt x="183539" y="313778"/>
                    <a:pt x="189938" y="304830"/>
                    <a:pt x="198120" y="297817"/>
                  </a:cubicBezTo>
                  <a:cubicBezTo>
                    <a:pt x="207763" y="289552"/>
                    <a:pt x="218957" y="283222"/>
                    <a:pt x="228600" y="274957"/>
                  </a:cubicBezTo>
                  <a:cubicBezTo>
                    <a:pt x="236782" y="267944"/>
                    <a:pt x="242104" y="257444"/>
                    <a:pt x="251460" y="252097"/>
                  </a:cubicBezTo>
                  <a:cubicBezTo>
                    <a:pt x="260553" y="246901"/>
                    <a:pt x="271930" y="247557"/>
                    <a:pt x="281940" y="244477"/>
                  </a:cubicBezTo>
                  <a:cubicBezTo>
                    <a:pt x="304971" y="237391"/>
                    <a:pt x="327874" y="229852"/>
                    <a:pt x="350520" y="221617"/>
                  </a:cubicBezTo>
                  <a:cubicBezTo>
                    <a:pt x="476087" y="175956"/>
                    <a:pt x="409405" y="190213"/>
                    <a:pt x="495300" y="175897"/>
                  </a:cubicBezTo>
                  <a:cubicBezTo>
                    <a:pt x="505460" y="180977"/>
                    <a:pt x="514421" y="191137"/>
                    <a:pt x="525780" y="191137"/>
                  </a:cubicBezTo>
                  <a:cubicBezTo>
                    <a:pt x="563068" y="191137"/>
                    <a:pt x="624859" y="158955"/>
                    <a:pt x="655320" y="145417"/>
                  </a:cubicBezTo>
                  <a:cubicBezTo>
                    <a:pt x="657860" y="137797"/>
                    <a:pt x="662940" y="130589"/>
                    <a:pt x="662940" y="122557"/>
                  </a:cubicBezTo>
                  <a:cubicBezTo>
                    <a:pt x="662940" y="96297"/>
                    <a:pt x="631520" y="44478"/>
                    <a:pt x="624840" y="31117"/>
                  </a:cubicBezTo>
                  <a:cubicBezTo>
                    <a:pt x="638507" y="-23551"/>
                    <a:pt x="625152" y="-6"/>
                    <a:pt x="662940" y="53977"/>
                  </a:cubicBezTo>
                  <a:cubicBezTo>
                    <a:pt x="669120" y="62805"/>
                    <a:pt x="678180" y="69217"/>
                    <a:pt x="685800" y="76837"/>
                  </a:cubicBezTo>
                  <a:cubicBezTo>
                    <a:pt x="701576" y="187270"/>
                    <a:pt x="679936" y="75952"/>
                    <a:pt x="716280" y="175897"/>
                  </a:cubicBezTo>
                  <a:cubicBezTo>
                    <a:pt x="720706" y="188069"/>
                    <a:pt x="721090" y="201354"/>
                    <a:pt x="723900" y="213997"/>
                  </a:cubicBezTo>
                  <a:cubicBezTo>
                    <a:pt x="726172" y="224220"/>
                    <a:pt x="728643" y="234407"/>
                    <a:pt x="731520" y="244477"/>
                  </a:cubicBezTo>
                  <a:cubicBezTo>
                    <a:pt x="739378" y="271979"/>
                    <a:pt x="746760" y="278678"/>
                    <a:pt x="746760" y="313057"/>
                  </a:cubicBezTo>
                  <a:cubicBezTo>
                    <a:pt x="746760" y="321089"/>
                    <a:pt x="741680" y="297817"/>
                    <a:pt x="739140" y="290197"/>
                  </a:cubicBezTo>
                  <a:cubicBezTo>
                    <a:pt x="736600" y="302897"/>
                    <a:pt x="729599" y="315489"/>
                    <a:pt x="731520" y="328297"/>
                  </a:cubicBezTo>
                  <a:cubicBezTo>
                    <a:pt x="737369" y="367292"/>
                    <a:pt x="762000" y="442597"/>
                    <a:pt x="762000" y="442597"/>
                  </a:cubicBezTo>
                  <a:cubicBezTo>
                    <a:pt x="764540" y="480697"/>
                    <a:pt x="779547" y="520025"/>
                    <a:pt x="769620" y="556897"/>
                  </a:cubicBezTo>
                  <a:cubicBezTo>
                    <a:pt x="743256" y="654819"/>
                    <a:pt x="655320" y="838837"/>
                    <a:pt x="655320" y="838837"/>
                  </a:cubicBezTo>
                  <a:cubicBezTo>
                    <a:pt x="652780" y="869317"/>
                    <a:pt x="653698" y="900285"/>
                    <a:pt x="647700" y="930277"/>
                  </a:cubicBezTo>
                  <a:cubicBezTo>
                    <a:pt x="645904" y="939257"/>
                    <a:pt x="633162" y="944006"/>
                    <a:pt x="632460" y="953137"/>
                  </a:cubicBezTo>
                  <a:cubicBezTo>
                    <a:pt x="630502" y="978588"/>
                    <a:pt x="637540" y="1003937"/>
                    <a:pt x="640080" y="1029337"/>
                  </a:cubicBezTo>
                  <a:cubicBezTo>
                    <a:pt x="625126" y="1156445"/>
                    <a:pt x="623575" y="1192963"/>
                    <a:pt x="594360" y="1326517"/>
                  </a:cubicBezTo>
                  <a:cubicBezTo>
                    <a:pt x="588693" y="1352423"/>
                    <a:pt x="578785" y="1377219"/>
                    <a:pt x="571500" y="1402717"/>
                  </a:cubicBezTo>
                  <a:cubicBezTo>
                    <a:pt x="561892" y="1436344"/>
                    <a:pt x="567222" y="1426825"/>
                    <a:pt x="556260" y="1456057"/>
                  </a:cubicBezTo>
                  <a:cubicBezTo>
                    <a:pt x="551457" y="1468864"/>
                    <a:pt x="549922" y="1483772"/>
                    <a:pt x="541020" y="1494157"/>
                  </a:cubicBezTo>
                  <a:cubicBezTo>
                    <a:pt x="533628" y="1502782"/>
                    <a:pt x="520700" y="1504317"/>
                    <a:pt x="510540" y="1509397"/>
                  </a:cubicBezTo>
                  <a:cubicBezTo>
                    <a:pt x="505460" y="1529717"/>
                    <a:pt x="498262" y="1549622"/>
                    <a:pt x="495300" y="1570357"/>
                  </a:cubicBezTo>
                  <a:lnTo>
                    <a:pt x="487680" y="1623697"/>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724A318-784F-44E9-FE54-27E460B6A406}"/>
                </a:ext>
              </a:extLst>
            </p:cNvPr>
            <p:cNvSpPr txBox="1"/>
            <p:nvPr/>
          </p:nvSpPr>
          <p:spPr>
            <a:xfrm rot="16689666">
              <a:off x="6500429" y="2384810"/>
              <a:ext cx="1289777" cy="646331"/>
            </a:xfrm>
            <a:prstGeom prst="rect">
              <a:avLst/>
            </a:prstGeom>
            <a:noFill/>
          </p:spPr>
          <p:txBody>
            <a:bodyPr wrap="none" rtlCol="0">
              <a:spAutoFit/>
            </a:bodyPr>
            <a:lstStyle/>
            <a:p>
              <a:r>
                <a:rPr lang="en-US" dirty="0"/>
                <a:t>Samaritan</a:t>
              </a:r>
            </a:p>
            <a:p>
              <a:r>
                <a:rPr lang="en-US" dirty="0"/>
                <a:t>Hill Country</a:t>
              </a:r>
            </a:p>
          </p:txBody>
        </p:sp>
        <p:cxnSp>
          <p:nvCxnSpPr>
            <p:cNvPr id="31" name="Straight Arrow Connector 30">
              <a:extLst>
                <a:ext uri="{FF2B5EF4-FFF2-40B4-BE49-F238E27FC236}">
                  <a16:creationId xmlns:a16="http://schemas.microsoft.com/office/drawing/2014/main" id="{1C320C6D-6545-4A06-78CB-670D52B82CA9}"/>
                </a:ext>
              </a:extLst>
            </p:cNvPr>
            <p:cNvCxnSpPr>
              <a:endCxn id="14" idx="31"/>
            </p:cNvCxnSpPr>
            <p:nvPr/>
          </p:nvCxnSpPr>
          <p:spPr>
            <a:xfrm>
              <a:off x="5893594" y="1129466"/>
              <a:ext cx="637381" cy="413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F9729C36-B3F3-D40C-7E16-E86FA09AD915}"/>
                </a:ext>
              </a:extLst>
            </p:cNvPr>
            <p:cNvSpPr/>
            <p:nvPr/>
          </p:nvSpPr>
          <p:spPr>
            <a:xfrm>
              <a:off x="6637015" y="716280"/>
              <a:ext cx="449732" cy="777240"/>
            </a:xfrm>
            <a:custGeom>
              <a:avLst/>
              <a:gdLst>
                <a:gd name="connsiteX0" fmla="*/ 53345 w 449732"/>
                <a:gd name="connsiteY0" fmla="*/ 571500 h 777240"/>
                <a:gd name="connsiteX1" fmla="*/ 91445 w 449732"/>
                <a:gd name="connsiteY1" fmla="*/ 556260 h 777240"/>
                <a:gd name="connsiteX2" fmla="*/ 160025 w 449732"/>
                <a:gd name="connsiteY2" fmla="*/ 533400 h 777240"/>
                <a:gd name="connsiteX3" fmla="*/ 167645 w 449732"/>
                <a:gd name="connsiteY3" fmla="*/ 480060 h 777240"/>
                <a:gd name="connsiteX4" fmla="*/ 175265 w 449732"/>
                <a:gd name="connsiteY4" fmla="*/ 449580 h 777240"/>
                <a:gd name="connsiteX5" fmla="*/ 160025 w 449732"/>
                <a:gd name="connsiteY5" fmla="*/ 381000 h 777240"/>
                <a:gd name="connsiteX6" fmla="*/ 137165 w 449732"/>
                <a:gd name="connsiteY6" fmla="*/ 350520 h 777240"/>
                <a:gd name="connsiteX7" fmla="*/ 175265 w 449732"/>
                <a:gd name="connsiteY7" fmla="*/ 236220 h 777240"/>
                <a:gd name="connsiteX8" fmla="*/ 205745 w 449732"/>
                <a:gd name="connsiteY8" fmla="*/ 152400 h 777240"/>
                <a:gd name="connsiteX9" fmla="*/ 213365 w 449732"/>
                <a:gd name="connsiteY9" fmla="*/ 106680 h 777240"/>
                <a:gd name="connsiteX10" fmla="*/ 243845 w 449732"/>
                <a:gd name="connsiteY10" fmla="*/ 0 h 777240"/>
                <a:gd name="connsiteX11" fmla="*/ 274325 w 449732"/>
                <a:gd name="connsiteY11" fmla="*/ 7620 h 777240"/>
                <a:gd name="connsiteX12" fmla="*/ 312425 w 449732"/>
                <a:gd name="connsiteY12" fmla="*/ 15240 h 777240"/>
                <a:gd name="connsiteX13" fmla="*/ 373385 w 449732"/>
                <a:gd name="connsiteY13" fmla="*/ 45720 h 777240"/>
                <a:gd name="connsiteX14" fmla="*/ 396245 w 449732"/>
                <a:gd name="connsiteY14" fmla="*/ 365760 h 777240"/>
                <a:gd name="connsiteX15" fmla="*/ 434345 w 449732"/>
                <a:gd name="connsiteY15" fmla="*/ 411480 h 777240"/>
                <a:gd name="connsiteX16" fmla="*/ 449585 w 449732"/>
                <a:gd name="connsiteY16" fmla="*/ 472440 h 777240"/>
                <a:gd name="connsiteX17" fmla="*/ 411485 w 449732"/>
                <a:gd name="connsiteY17" fmla="*/ 601980 h 777240"/>
                <a:gd name="connsiteX18" fmla="*/ 396245 w 449732"/>
                <a:gd name="connsiteY18" fmla="*/ 624840 h 777240"/>
                <a:gd name="connsiteX19" fmla="*/ 358145 w 449732"/>
                <a:gd name="connsiteY19" fmla="*/ 685800 h 777240"/>
                <a:gd name="connsiteX20" fmla="*/ 320045 w 449732"/>
                <a:gd name="connsiteY20" fmla="*/ 723900 h 777240"/>
                <a:gd name="connsiteX21" fmla="*/ 304805 w 449732"/>
                <a:gd name="connsiteY21" fmla="*/ 746760 h 777240"/>
                <a:gd name="connsiteX22" fmla="*/ 228605 w 449732"/>
                <a:gd name="connsiteY22" fmla="*/ 777240 h 777240"/>
                <a:gd name="connsiteX23" fmla="*/ 175265 w 449732"/>
                <a:gd name="connsiteY23" fmla="*/ 708660 h 777240"/>
                <a:gd name="connsiteX24" fmla="*/ 129545 w 449732"/>
                <a:gd name="connsiteY24" fmla="*/ 678180 h 777240"/>
                <a:gd name="connsiteX25" fmla="*/ 91445 w 449732"/>
                <a:gd name="connsiteY25" fmla="*/ 640080 h 777240"/>
                <a:gd name="connsiteX26" fmla="*/ 60965 w 449732"/>
                <a:gd name="connsiteY26" fmla="*/ 632460 h 777240"/>
                <a:gd name="connsiteX27" fmla="*/ 5 w 449732"/>
                <a:gd name="connsiteY27" fmla="*/ 56388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9732" h="777240">
                  <a:moveTo>
                    <a:pt x="53345" y="571500"/>
                  </a:moveTo>
                  <a:cubicBezTo>
                    <a:pt x="66045" y="566420"/>
                    <a:pt x="78564" y="560861"/>
                    <a:pt x="91445" y="556260"/>
                  </a:cubicBezTo>
                  <a:cubicBezTo>
                    <a:pt x="114138" y="548155"/>
                    <a:pt x="142986" y="550439"/>
                    <a:pt x="160025" y="533400"/>
                  </a:cubicBezTo>
                  <a:cubicBezTo>
                    <a:pt x="172725" y="520700"/>
                    <a:pt x="164432" y="497731"/>
                    <a:pt x="167645" y="480060"/>
                  </a:cubicBezTo>
                  <a:cubicBezTo>
                    <a:pt x="169518" y="469756"/>
                    <a:pt x="172725" y="459740"/>
                    <a:pt x="175265" y="449580"/>
                  </a:cubicBezTo>
                  <a:cubicBezTo>
                    <a:pt x="173400" y="438388"/>
                    <a:pt x="168853" y="396448"/>
                    <a:pt x="160025" y="381000"/>
                  </a:cubicBezTo>
                  <a:cubicBezTo>
                    <a:pt x="153724" y="369973"/>
                    <a:pt x="144785" y="360680"/>
                    <a:pt x="137165" y="350520"/>
                  </a:cubicBezTo>
                  <a:cubicBezTo>
                    <a:pt x="154177" y="248450"/>
                    <a:pt x="130555" y="280930"/>
                    <a:pt x="175265" y="236220"/>
                  </a:cubicBezTo>
                  <a:cubicBezTo>
                    <a:pt x="185365" y="210970"/>
                    <a:pt x="199223" y="178487"/>
                    <a:pt x="205745" y="152400"/>
                  </a:cubicBezTo>
                  <a:cubicBezTo>
                    <a:pt x="209492" y="137411"/>
                    <a:pt x="209384" y="121609"/>
                    <a:pt x="213365" y="106680"/>
                  </a:cubicBezTo>
                  <a:cubicBezTo>
                    <a:pt x="256494" y="-55054"/>
                    <a:pt x="222806" y="105193"/>
                    <a:pt x="243845" y="0"/>
                  </a:cubicBezTo>
                  <a:cubicBezTo>
                    <a:pt x="254005" y="2540"/>
                    <a:pt x="264102" y="5348"/>
                    <a:pt x="274325" y="7620"/>
                  </a:cubicBezTo>
                  <a:cubicBezTo>
                    <a:pt x="286968" y="10430"/>
                    <a:pt x="300337" y="10591"/>
                    <a:pt x="312425" y="15240"/>
                  </a:cubicBezTo>
                  <a:cubicBezTo>
                    <a:pt x="333629" y="23395"/>
                    <a:pt x="373385" y="45720"/>
                    <a:pt x="373385" y="45720"/>
                  </a:cubicBezTo>
                  <a:cubicBezTo>
                    <a:pt x="375258" y="88802"/>
                    <a:pt x="381402" y="312749"/>
                    <a:pt x="396245" y="365760"/>
                  </a:cubicBezTo>
                  <a:cubicBezTo>
                    <a:pt x="401594" y="384863"/>
                    <a:pt x="421645" y="396240"/>
                    <a:pt x="434345" y="411480"/>
                  </a:cubicBezTo>
                  <a:cubicBezTo>
                    <a:pt x="439366" y="426544"/>
                    <a:pt x="451184" y="458847"/>
                    <a:pt x="449585" y="472440"/>
                  </a:cubicBezTo>
                  <a:cubicBezTo>
                    <a:pt x="446285" y="500492"/>
                    <a:pt x="428433" y="568083"/>
                    <a:pt x="411485" y="601980"/>
                  </a:cubicBezTo>
                  <a:cubicBezTo>
                    <a:pt x="407389" y="610171"/>
                    <a:pt x="400341" y="616649"/>
                    <a:pt x="396245" y="624840"/>
                  </a:cubicBezTo>
                  <a:cubicBezTo>
                    <a:pt x="371863" y="673605"/>
                    <a:pt x="417170" y="620217"/>
                    <a:pt x="358145" y="685800"/>
                  </a:cubicBezTo>
                  <a:cubicBezTo>
                    <a:pt x="346130" y="699150"/>
                    <a:pt x="331872" y="710383"/>
                    <a:pt x="320045" y="723900"/>
                  </a:cubicBezTo>
                  <a:cubicBezTo>
                    <a:pt x="314014" y="730792"/>
                    <a:pt x="312716" y="742145"/>
                    <a:pt x="304805" y="746760"/>
                  </a:cubicBezTo>
                  <a:cubicBezTo>
                    <a:pt x="281175" y="760544"/>
                    <a:pt x="228605" y="777240"/>
                    <a:pt x="228605" y="777240"/>
                  </a:cubicBezTo>
                  <a:cubicBezTo>
                    <a:pt x="133463" y="761383"/>
                    <a:pt x="223534" y="791406"/>
                    <a:pt x="175265" y="708660"/>
                  </a:cubicBezTo>
                  <a:cubicBezTo>
                    <a:pt x="166036" y="692839"/>
                    <a:pt x="142497" y="691132"/>
                    <a:pt x="129545" y="678180"/>
                  </a:cubicBezTo>
                  <a:cubicBezTo>
                    <a:pt x="116845" y="665480"/>
                    <a:pt x="106389" y="650043"/>
                    <a:pt x="91445" y="640080"/>
                  </a:cubicBezTo>
                  <a:cubicBezTo>
                    <a:pt x="82731" y="634271"/>
                    <a:pt x="71125" y="635000"/>
                    <a:pt x="60965" y="632460"/>
                  </a:cubicBezTo>
                  <a:cubicBezTo>
                    <a:pt x="-1791" y="569704"/>
                    <a:pt x="5" y="600237"/>
                    <a:pt x="5" y="5638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0495B90-9A30-2F48-ED57-7D20FEFA4462}"/>
                </a:ext>
              </a:extLst>
            </p:cNvPr>
            <p:cNvSpPr/>
            <p:nvPr/>
          </p:nvSpPr>
          <p:spPr>
            <a:xfrm>
              <a:off x="6865620" y="1615440"/>
              <a:ext cx="381000" cy="487680"/>
            </a:xfrm>
            <a:custGeom>
              <a:avLst/>
              <a:gdLst>
                <a:gd name="connsiteX0" fmla="*/ 0 w 381000"/>
                <a:gd name="connsiteY0" fmla="*/ 0 h 487680"/>
                <a:gd name="connsiteX1" fmla="*/ 15240 w 381000"/>
                <a:gd name="connsiteY1" fmla="*/ 38100 h 487680"/>
                <a:gd name="connsiteX2" fmla="*/ 22860 w 381000"/>
                <a:gd name="connsiteY2" fmla="*/ 68580 h 487680"/>
                <a:gd name="connsiteX3" fmla="*/ 45720 w 381000"/>
                <a:gd name="connsiteY3" fmla="*/ 106680 h 487680"/>
                <a:gd name="connsiteX4" fmla="*/ 114300 w 381000"/>
                <a:gd name="connsiteY4" fmla="*/ 182880 h 487680"/>
                <a:gd name="connsiteX5" fmla="*/ 137160 w 381000"/>
                <a:gd name="connsiteY5" fmla="*/ 198120 h 487680"/>
                <a:gd name="connsiteX6" fmla="*/ 144780 w 381000"/>
                <a:gd name="connsiteY6" fmla="*/ 228600 h 487680"/>
                <a:gd name="connsiteX7" fmla="*/ 160020 w 381000"/>
                <a:gd name="connsiteY7" fmla="*/ 320040 h 487680"/>
                <a:gd name="connsiteX8" fmla="*/ 213360 w 381000"/>
                <a:gd name="connsiteY8" fmla="*/ 358140 h 487680"/>
                <a:gd name="connsiteX9" fmla="*/ 251460 w 381000"/>
                <a:gd name="connsiteY9" fmla="*/ 426720 h 487680"/>
                <a:gd name="connsiteX10" fmla="*/ 274320 w 381000"/>
                <a:gd name="connsiteY10" fmla="*/ 449580 h 487680"/>
                <a:gd name="connsiteX11" fmla="*/ 350520 w 381000"/>
                <a:gd name="connsiteY11" fmla="*/ 472440 h 487680"/>
                <a:gd name="connsiteX12" fmla="*/ 381000 w 381000"/>
                <a:gd name="connsiteY12" fmla="*/ 48768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487680">
                  <a:moveTo>
                    <a:pt x="0" y="0"/>
                  </a:moveTo>
                  <a:cubicBezTo>
                    <a:pt x="5080" y="12700"/>
                    <a:pt x="10915" y="25124"/>
                    <a:pt x="15240" y="38100"/>
                  </a:cubicBezTo>
                  <a:cubicBezTo>
                    <a:pt x="18552" y="48035"/>
                    <a:pt x="18607" y="59010"/>
                    <a:pt x="22860" y="68580"/>
                  </a:cubicBezTo>
                  <a:cubicBezTo>
                    <a:pt x="28875" y="82114"/>
                    <a:pt x="37870" y="94121"/>
                    <a:pt x="45720" y="106680"/>
                  </a:cubicBezTo>
                  <a:cubicBezTo>
                    <a:pt x="67626" y="141729"/>
                    <a:pt x="74478" y="147040"/>
                    <a:pt x="114300" y="182880"/>
                  </a:cubicBezTo>
                  <a:cubicBezTo>
                    <a:pt x="121107" y="189006"/>
                    <a:pt x="129540" y="193040"/>
                    <a:pt x="137160" y="198120"/>
                  </a:cubicBezTo>
                  <a:cubicBezTo>
                    <a:pt x="139700" y="208280"/>
                    <a:pt x="142850" y="218307"/>
                    <a:pt x="144780" y="228600"/>
                  </a:cubicBezTo>
                  <a:cubicBezTo>
                    <a:pt x="150475" y="258971"/>
                    <a:pt x="145562" y="292731"/>
                    <a:pt x="160020" y="320040"/>
                  </a:cubicBezTo>
                  <a:cubicBezTo>
                    <a:pt x="170243" y="339351"/>
                    <a:pt x="195580" y="345440"/>
                    <a:pt x="213360" y="358140"/>
                  </a:cubicBezTo>
                  <a:cubicBezTo>
                    <a:pt x="223089" y="377597"/>
                    <a:pt x="236028" y="408201"/>
                    <a:pt x="251460" y="426720"/>
                  </a:cubicBezTo>
                  <a:cubicBezTo>
                    <a:pt x="258359" y="434999"/>
                    <a:pt x="264536" y="445064"/>
                    <a:pt x="274320" y="449580"/>
                  </a:cubicBezTo>
                  <a:cubicBezTo>
                    <a:pt x="298398" y="460693"/>
                    <a:pt x="325174" y="464641"/>
                    <a:pt x="350520" y="472440"/>
                  </a:cubicBezTo>
                  <a:cubicBezTo>
                    <a:pt x="375815" y="480223"/>
                    <a:pt x="368135" y="474815"/>
                    <a:pt x="381000" y="4876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A1F3F00-FD3F-6E6A-DA95-01A83A6F1C29}"/>
                </a:ext>
              </a:extLst>
            </p:cNvPr>
            <p:cNvSpPr/>
            <p:nvPr/>
          </p:nvSpPr>
          <p:spPr>
            <a:xfrm>
              <a:off x="6995160" y="1424940"/>
              <a:ext cx="411480" cy="502920"/>
            </a:xfrm>
            <a:custGeom>
              <a:avLst/>
              <a:gdLst>
                <a:gd name="connsiteX0" fmla="*/ 0 w 411480"/>
                <a:gd name="connsiteY0" fmla="*/ 0 h 502920"/>
                <a:gd name="connsiteX1" fmla="*/ 38100 w 411480"/>
                <a:gd name="connsiteY1" fmla="*/ 60960 h 502920"/>
                <a:gd name="connsiteX2" fmla="*/ 106680 w 411480"/>
                <a:gd name="connsiteY2" fmla="*/ 152400 h 502920"/>
                <a:gd name="connsiteX3" fmla="*/ 114300 w 411480"/>
                <a:gd name="connsiteY3" fmla="*/ 182880 h 502920"/>
                <a:gd name="connsiteX4" fmla="*/ 228600 w 411480"/>
                <a:gd name="connsiteY4" fmla="*/ 228600 h 502920"/>
                <a:gd name="connsiteX5" fmla="*/ 251460 w 411480"/>
                <a:gd name="connsiteY5" fmla="*/ 213360 h 502920"/>
                <a:gd name="connsiteX6" fmla="*/ 388620 w 411480"/>
                <a:gd name="connsiteY6" fmla="*/ 281940 h 502920"/>
                <a:gd name="connsiteX7" fmla="*/ 388620 w 411480"/>
                <a:gd name="connsiteY7" fmla="*/ 403860 h 502920"/>
                <a:gd name="connsiteX8" fmla="*/ 403860 w 411480"/>
                <a:gd name="connsiteY8" fmla="*/ 487680 h 502920"/>
                <a:gd name="connsiteX9" fmla="*/ 411480 w 411480"/>
                <a:gd name="connsiteY9" fmla="*/ 50292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 h="502920">
                  <a:moveTo>
                    <a:pt x="0" y="0"/>
                  </a:moveTo>
                  <a:cubicBezTo>
                    <a:pt x="27501" y="68752"/>
                    <a:pt x="-938" y="12162"/>
                    <a:pt x="38100" y="60960"/>
                  </a:cubicBezTo>
                  <a:cubicBezTo>
                    <a:pt x="61901" y="90711"/>
                    <a:pt x="106680" y="152400"/>
                    <a:pt x="106680" y="152400"/>
                  </a:cubicBezTo>
                  <a:cubicBezTo>
                    <a:pt x="109220" y="162560"/>
                    <a:pt x="105419" y="177329"/>
                    <a:pt x="114300" y="182880"/>
                  </a:cubicBezTo>
                  <a:cubicBezTo>
                    <a:pt x="149098" y="204628"/>
                    <a:pt x="228600" y="228600"/>
                    <a:pt x="228600" y="228600"/>
                  </a:cubicBezTo>
                  <a:cubicBezTo>
                    <a:pt x="236220" y="223520"/>
                    <a:pt x="242480" y="211564"/>
                    <a:pt x="251460" y="213360"/>
                  </a:cubicBezTo>
                  <a:cubicBezTo>
                    <a:pt x="381085" y="239285"/>
                    <a:pt x="367834" y="219581"/>
                    <a:pt x="388620" y="281940"/>
                  </a:cubicBezTo>
                  <a:cubicBezTo>
                    <a:pt x="370897" y="335108"/>
                    <a:pt x="378859" y="301367"/>
                    <a:pt x="388620" y="403860"/>
                  </a:cubicBezTo>
                  <a:cubicBezTo>
                    <a:pt x="392298" y="442475"/>
                    <a:pt x="391701" y="457283"/>
                    <a:pt x="403860" y="487680"/>
                  </a:cubicBezTo>
                  <a:cubicBezTo>
                    <a:pt x="405969" y="492953"/>
                    <a:pt x="408940" y="497840"/>
                    <a:pt x="411480" y="5029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89CA98F-9BCC-0EB5-0281-ECE96B893A77}"/>
                </a:ext>
              </a:extLst>
            </p:cNvPr>
            <p:cNvSpPr/>
            <p:nvPr/>
          </p:nvSpPr>
          <p:spPr>
            <a:xfrm>
              <a:off x="6903720" y="228600"/>
              <a:ext cx="868680" cy="1447825"/>
            </a:xfrm>
            <a:custGeom>
              <a:avLst/>
              <a:gdLst>
                <a:gd name="connsiteX0" fmla="*/ 0 w 868680"/>
                <a:gd name="connsiteY0" fmla="*/ 419100 h 1447825"/>
                <a:gd name="connsiteX1" fmla="*/ 60960 w 868680"/>
                <a:gd name="connsiteY1" fmla="*/ 365760 h 1447825"/>
                <a:gd name="connsiteX2" fmla="*/ 76200 w 868680"/>
                <a:gd name="connsiteY2" fmla="*/ 342900 h 1447825"/>
                <a:gd name="connsiteX3" fmla="*/ 121920 w 868680"/>
                <a:gd name="connsiteY3" fmla="*/ 297180 h 1447825"/>
                <a:gd name="connsiteX4" fmla="*/ 167640 w 868680"/>
                <a:gd name="connsiteY4" fmla="*/ 236220 h 1447825"/>
                <a:gd name="connsiteX5" fmla="*/ 198120 w 868680"/>
                <a:gd name="connsiteY5" fmla="*/ 220980 h 1447825"/>
                <a:gd name="connsiteX6" fmla="*/ 220980 w 868680"/>
                <a:gd name="connsiteY6" fmla="*/ 205740 h 1447825"/>
                <a:gd name="connsiteX7" fmla="*/ 266700 w 868680"/>
                <a:gd name="connsiteY7" fmla="*/ 99060 h 1447825"/>
                <a:gd name="connsiteX8" fmla="*/ 304800 w 868680"/>
                <a:gd name="connsiteY8" fmla="*/ 30480 h 1447825"/>
                <a:gd name="connsiteX9" fmla="*/ 373380 w 868680"/>
                <a:gd name="connsiteY9" fmla="*/ 15240 h 1447825"/>
                <a:gd name="connsiteX10" fmla="*/ 480060 w 868680"/>
                <a:gd name="connsiteY10" fmla="*/ 22860 h 1447825"/>
                <a:gd name="connsiteX11" fmla="*/ 594360 w 868680"/>
                <a:gd name="connsiteY11" fmla="*/ 0 h 1447825"/>
                <a:gd name="connsiteX12" fmla="*/ 670560 w 868680"/>
                <a:gd name="connsiteY12" fmla="*/ 30480 h 1447825"/>
                <a:gd name="connsiteX13" fmla="*/ 701040 w 868680"/>
                <a:gd name="connsiteY13" fmla="*/ 38100 h 1447825"/>
                <a:gd name="connsiteX14" fmla="*/ 746760 w 868680"/>
                <a:gd name="connsiteY14" fmla="*/ 60960 h 1447825"/>
                <a:gd name="connsiteX15" fmla="*/ 800100 w 868680"/>
                <a:gd name="connsiteY15" fmla="*/ 160020 h 1447825"/>
                <a:gd name="connsiteX16" fmla="*/ 807720 w 868680"/>
                <a:gd name="connsiteY16" fmla="*/ 213360 h 1447825"/>
                <a:gd name="connsiteX17" fmla="*/ 861060 w 868680"/>
                <a:gd name="connsiteY17" fmla="*/ 312420 h 1447825"/>
                <a:gd name="connsiteX18" fmla="*/ 868680 w 868680"/>
                <a:gd name="connsiteY18" fmla="*/ 335280 h 1447825"/>
                <a:gd name="connsiteX19" fmla="*/ 861060 w 868680"/>
                <a:gd name="connsiteY19" fmla="*/ 403860 h 1447825"/>
                <a:gd name="connsiteX20" fmla="*/ 845820 w 868680"/>
                <a:gd name="connsiteY20" fmla="*/ 426720 h 1447825"/>
                <a:gd name="connsiteX21" fmla="*/ 838200 w 868680"/>
                <a:gd name="connsiteY21" fmla="*/ 464820 h 1447825"/>
                <a:gd name="connsiteX22" fmla="*/ 830580 w 868680"/>
                <a:gd name="connsiteY22" fmla="*/ 487680 h 1447825"/>
                <a:gd name="connsiteX23" fmla="*/ 822960 w 868680"/>
                <a:gd name="connsiteY23" fmla="*/ 518160 h 1447825"/>
                <a:gd name="connsiteX24" fmla="*/ 800100 w 868680"/>
                <a:gd name="connsiteY24" fmla="*/ 746760 h 1447825"/>
                <a:gd name="connsiteX25" fmla="*/ 784860 w 868680"/>
                <a:gd name="connsiteY25" fmla="*/ 807720 h 1447825"/>
                <a:gd name="connsiteX26" fmla="*/ 777240 w 868680"/>
                <a:gd name="connsiteY26" fmla="*/ 906780 h 1447825"/>
                <a:gd name="connsiteX27" fmla="*/ 762000 w 868680"/>
                <a:gd name="connsiteY27" fmla="*/ 929640 h 1447825"/>
                <a:gd name="connsiteX28" fmla="*/ 746760 w 868680"/>
                <a:gd name="connsiteY28" fmla="*/ 975360 h 1447825"/>
                <a:gd name="connsiteX29" fmla="*/ 754380 w 868680"/>
                <a:gd name="connsiteY29" fmla="*/ 1127760 h 1447825"/>
                <a:gd name="connsiteX30" fmla="*/ 762000 w 868680"/>
                <a:gd name="connsiteY30" fmla="*/ 1158240 h 1447825"/>
                <a:gd name="connsiteX31" fmla="*/ 777240 w 868680"/>
                <a:gd name="connsiteY31" fmla="*/ 1310640 h 1447825"/>
                <a:gd name="connsiteX32" fmla="*/ 769620 w 868680"/>
                <a:gd name="connsiteY32" fmla="*/ 1348740 h 1447825"/>
                <a:gd name="connsiteX33" fmla="*/ 693420 w 868680"/>
                <a:gd name="connsiteY33" fmla="*/ 1333500 h 1447825"/>
                <a:gd name="connsiteX34" fmla="*/ 632460 w 868680"/>
                <a:gd name="connsiteY34" fmla="*/ 1341120 h 1447825"/>
                <a:gd name="connsiteX35" fmla="*/ 601980 w 868680"/>
                <a:gd name="connsiteY35" fmla="*/ 1356360 h 1447825"/>
                <a:gd name="connsiteX36" fmla="*/ 563880 w 868680"/>
                <a:gd name="connsiteY36" fmla="*/ 1371600 h 1447825"/>
                <a:gd name="connsiteX37" fmla="*/ 510540 w 868680"/>
                <a:gd name="connsiteY37" fmla="*/ 1402080 h 1447825"/>
                <a:gd name="connsiteX38" fmla="*/ 464820 w 868680"/>
                <a:gd name="connsiteY38" fmla="*/ 1409700 h 1447825"/>
                <a:gd name="connsiteX39" fmla="*/ 441960 w 868680"/>
                <a:gd name="connsiteY39" fmla="*/ 1417320 h 1447825"/>
                <a:gd name="connsiteX40" fmla="*/ 411480 w 868680"/>
                <a:gd name="connsiteY40" fmla="*/ 1447800 h 14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680" h="1447825">
                  <a:moveTo>
                    <a:pt x="0" y="419100"/>
                  </a:moveTo>
                  <a:cubicBezTo>
                    <a:pt x="28981" y="346649"/>
                    <a:pt x="-6867" y="408152"/>
                    <a:pt x="60960" y="365760"/>
                  </a:cubicBezTo>
                  <a:cubicBezTo>
                    <a:pt x="68726" y="360906"/>
                    <a:pt x="70116" y="349745"/>
                    <a:pt x="76200" y="342900"/>
                  </a:cubicBezTo>
                  <a:cubicBezTo>
                    <a:pt x="90519" y="326791"/>
                    <a:pt x="109965" y="315113"/>
                    <a:pt x="121920" y="297180"/>
                  </a:cubicBezTo>
                  <a:cubicBezTo>
                    <a:pt x="133951" y="279134"/>
                    <a:pt x="153160" y="248890"/>
                    <a:pt x="167640" y="236220"/>
                  </a:cubicBezTo>
                  <a:cubicBezTo>
                    <a:pt x="176189" y="228740"/>
                    <a:pt x="188257" y="226616"/>
                    <a:pt x="198120" y="220980"/>
                  </a:cubicBezTo>
                  <a:cubicBezTo>
                    <a:pt x="206071" y="216436"/>
                    <a:pt x="213360" y="210820"/>
                    <a:pt x="220980" y="205740"/>
                  </a:cubicBezTo>
                  <a:cubicBezTo>
                    <a:pt x="256718" y="98525"/>
                    <a:pt x="226406" y="172933"/>
                    <a:pt x="266700" y="99060"/>
                  </a:cubicBezTo>
                  <a:cubicBezTo>
                    <a:pt x="266883" y="98724"/>
                    <a:pt x="294498" y="38721"/>
                    <a:pt x="304800" y="30480"/>
                  </a:cubicBezTo>
                  <a:cubicBezTo>
                    <a:pt x="314673" y="22582"/>
                    <a:pt x="372912" y="15318"/>
                    <a:pt x="373380" y="15240"/>
                  </a:cubicBezTo>
                  <a:cubicBezTo>
                    <a:pt x="408940" y="17780"/>
                    <a:pt x="444494" y="25313"/>
                    <a:pt x="480060" y="22860"/>
                  </a:cubicBezTo>
                  <a:cubicBezTo>
                    <a:pt x="518822" y="20187"/>
                    <a:pt x="594360" y="0"/>
                    <a:pt x="594360" y="0"/>
                  </a:cubicBezTo>
                  <a:cubicBezTo>
                    <a:pt x="619760" y="10160"/>
                    <a:pt x="644797" y="21279"/>
                    <a:pt x="670560" y="30480"/>
                  </a:cubicBezTo>
                  <a:cubicBezTo>
                    <a:pt x="680423" y="34002"/>
                    <a:pt x="691316" y="34211"/>
                    <a:pt x="701040" y="38100"/>
                  </a:cubicBezTo>
                  <a:cubicBezTo>
                    <a:pt x="716860" y="44428"/>
                    <a:pt x="731520" y="53340"/>
                    <a:pt x="746760" y="60960"/>
                  </a:cubicBezTo>
                  <a:cubicBezTo>
                    <a:pt x="765679" y="91231"/>
                    <a:pt x="791048" y="123811"/>
                    <a:pt x="800100" y="160020"/>
                  </a:cubicBezTo>
                  <a:cubicBezTo>
                    <a:pt x="804456" y="177444"/>
                    <a:pt x="801050" y="196684"/>
                    <a:pt x="807720" y="213360"/>
                  </a:cubicBezTo>
                  <a:cubicBezTo>
                    <a:pt x="821648" y="248180"/>
                    <a:pt x="844288" y="278877"/>
                    <a:pt x="861060" y="312420"/>
                  </a:cubicBezTo>
                  <a:cubicBezTo>
                    <a:pt x="864652" y="319604"/>
                    <a:pt x="866140" y="327660"/>
                    <a:pt x="868680" y="335280"/>
                  </a:cubicBezTo>
                  <a:cubicBezTo>
                    <a:pt x="866140" y="358140"/>
                    <a:pt x="866638" y="381546"/>
                    <a:pt x="861060" y="403860"/>
                  </a:cubicBezTo>
                  <a:cubicBezTo>
                    <a:pt x="858839" y="412745"/>
                    <a:pt x="849036" y="418145"/>
                    <a:pt x="845820" y="426720"/>
                  </a:cubicBezTo>
                  <a:cubicBezTo>
                    <a:pt x="841272" y="438847"/>
                    <a:pt x="841341" y="452255"/>
                    <a:pt x="838200" y="464820"/>
                  </a:cubicBezTo>
                  <a:cubicBezTo>
                    <a:pt x="836252" y="472612"/>
                    <a:pt x="832787" y="479957"/>
                    <a:pt x="830580" y="487680"/>
                  </a:cubicBezTo>
                  <a:cubicBezTo>
                    <a:pt x="827703" y="497750"/>
                    <a:pt x="825500" y="508000"/>
                    <a:pt x="822960" y="518160"/>
                  </a:cubicBezTo>
                  <a:cubicBezTo>
                    <a:pt x="815340" y="594360"/>
                    <a:pt x="810090" y="670834"/>
                    <a:pt x="800100" y="746760"/>
                  </a:cubicBezTo>
                  <a:cubicBezTo>
                    <a:pt x="797368" y="767526"/>
                    <a:pt x="784860" y="807720"/>
                    <a:pt x="784860" y="807720"/>
                  </a:cubicBezTo>
                  <a:cubicBezTo>
                    <a:pt x="782320" y="840740"/>
                    <a:pt x="783343" y="874230"/>
                    <a:pt x="777240" y="906780"/>
                  </a:cubicBezTo>
                  <a:cubicBezTo>
                    <a:pt x="775552" y="915781"/>
                    <a:pt x="765719" y="921271"/>
                    <a:pt x="762000" y="929640"/>
                  </a:cubicBezTo>
                  <a:cubicBezTo>
                    <a:pt x="755476" y="944320"/>
                    <a:pt x="746760" y="975360"/>
                    <a:pt x="746760" y="975360"/>
                  </a:cubicBezTo>
                  <a:cubicBezTo>
                    <a:pt x="749300" y="1026160"/>
                    <a:pt x="750156" y="1077072"/>
                    <a:pt x="754380" y="1127760"/>
                  </a:cubicBezTo>
                  <a:cubicBezTo>
                    <a:pt x="755250" y="1138197"/>
                    <a:pt x="760904" y="1147825"/>
                    <a:pt x="762000" y="1158240"/>
                  </a:cubicBezTo>
                  <a:cubicBezTo>
                    <a:pt x="780848" y="1337294"/>
                    <a:pt x="758615" y="1217517"/>
                    <a:pt x="777240" y="1310640"/>
                  </a:cubicBezTo>
                  <a:cubicBezTo>
                    <a:pt x="774700" y="1323340"/>
                    <a:pt x="782115" y="1345332"/>
                    <a:pt x="769620" y="1348740"/>
                  </a:cubicBezTo>
                  <a:cubicBezTo>
                    <a:pt x="744630" y="1355556"/>
                    <a:pt x="693420" y="1333500"/>
                    <a:pt x="693420" y="1333500"/>
                  </a:cubicBezTo>
                  <a:cubicBezTo>
                    <a:pt x="673100" y="1336040"/>
                    <a:pt x="652327" y="1336153"/>
                    <a:pt x="632460" y="1341120"/>
                  </a:cubicBezTo>
                  <a:cubicBezTo>
                    <a:pt x="621440" y="1343875"/>
                    <a:pt x="612360" y="1351747"/>
                    <a:pt x="601980" y="1356360"/>
                  </a:cubicBezTo>
                  <a:cubicBezTo>
                    <a:pt x="589481" y="1361915"/>
                    <a:pt x="576114" y="1365483"/>
                    <a:pt x="563880" y="1371600"/>
                  </a:cubicBezTo>
                  <a:cubicBezTo>
                    <a:pt x="535820" y="1385630"/>
                    <a:pt x="543938" y="1392061"/>
                    <a:pt x="510540" y="1402080"/>
                  </a:cubicBezTo>
                  <a:cubicBezTo>
                    <a:pt x="495741" y="1406520"/>
                    <a:pt x="479902" y="1406348"/>
                    <a:pt x="464820" y="1409700"/>
                  </a:cubicBezTo>
                  <a:cubicBezTo>
                    <a:pt x="456979" y="1411442"/>
                    <a:pt x="449580" y="1414780"/>
                    <a:pt x="441960" y="1417320"/>
                  </a:cubicBezTo>
                  <a:cubicBezTo>
                    <a:pt x="417576" y="1449832"/>
                    <a:pt x="431800" y="1447800"/>
                    <a:pt x="411480" y="14478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A076C2-DFF0-7AA3-BA16-54F328652C74}"/>
                </a:ext>
              </a:extLst>
            </p:cNvPr>
            <p:cNvSpPr/>
            <p:nvPr/>
          </p:nvSpPr>
          <p:spPr>
            <a:xfrm>
              <a:off x="6977791" y="203926"/>
              <a:ext cx="1019252" cy="5838734"/>
            </a:xfrm>
            <a:custGeom>
              <a:avLst/>
              <a:gdLst>
                <a:gd name="connsiteX0" fmla="*/ 764129 w 1019252"/>
                <a:gd name="connsiteY0" fmla="*/ 321854 h 5838734"/>
                <a:gd name="connsiteX1" fmla="*/ 756509 w 1019252"/>
                <a:gd name="connsiteY1" fmla="*/ 276134 h 5838734"/>
                <a:gd name="connsiteX2" fmla="*/ 802229 w 1019252"/>
                <a:gd name="connsiteY2" fmla="*/ 100874 h 5838734"/>
                <a:gd name="connsiteX3" fmla="*/ 840329 w 1019252"/>
                <a:gd name="connsiteY3" fmla="*/ 55154 h 5838734"/>
                <a:gd name="connsiteX4" fmla="*/ 924149 w 1019252"/>
                <a:gd name="connsiteY4" fmla="*/ 9434 h 5838734"/>
                <a:gd name="connsiteX5" fmla="*/ 962249 w 1019252"/>
                <a:gd name="connsiteY5" fmla="*/ 1814 h 5838734"/>
                <a:gd name="connsiteX6" fmla="*/ 1015589 w 1019252"/>
                <a:gd name="connsiteY6" fmla="*/ 9434 h 5838734"/>
                <a:gd name="connsiteX7" fmla="*/ 1000349 w 1019252"/>
                <a:gd name="connsiteY7" fmla="*/ 131354 h 5838734"/>
                <a:gd name="connsiteX8" fmla="*/ 992729 w 1019252"/>
                <a:gd name="connsiteY8" fmla="*/ 169454 h 5838734"/>
                <a:gd name="connsiteX9" fmla="*/ 969869 w 1019252"/>
                <a:gd name="connsiteY9" fmla="*/ 192314 h 5838734"/>
                <a:gd name="connsiteX10" fmla="*/ 969869 w 1019252"/>
                <a:gd name="connsiteY10" fmla="*/ 436154 h 5838734"/>
                <a:gd name="connsiteX11" fmla="*/ 977489 w 1019252"/>
                <a:gd name="connsiteY11" fmla="*/ 459014 h 5838734"/>
                <a:gd name="connsiteX12" fmla="*/ 969869 w 1019252"/>
                <a:gd name="connsiteY12" fmla="*/ 542834 h 5838734"/>
                <a:gd name="connsiteX13" fmla="*/ 954629 w 1019252"/>
                <a:gd name="connsiteY13" fmla="*/ 641894 h 5838734"/>
                <a:gd name="connsiteX14" fmla="*/ 939389 w 1019252"/>
                <a:gd name="connsiteY14" fmla="*/ 756194 h 5838734"/>
                <a:gd name="connsiteX15" fmla="*/ 977489 w 1019252"/>
                <a:gd name="connsiteY15" fmla="*/ 977174 h 5838734"/>
                <a:gd name="connsiteX16" fmla="*/ 985109 w 1019252"/>
                <a:gd name="connsiteY16" fmla="*/ 1053374 h 5838734"/>
                <a:gd name="connsiteX17" fmla="*/ 969869 w 1019252"/>
                <a:gd name="connsiteY17" fmla="*/ 1228634 h 5838734"/>
                <a:gd name="connsiteX18" fmla="*/ 962249 w 1019252"/>
                <a:gd name="connsiteY18" fmla="*/ 1381034 h 5838734"/>
                <a:gd name="connsiteX19" fmla="*/ 947009 w 1019252"/>
                <a:gd name="connsiteY19" fmla="*/ 1457234 h 5838734"/>
                <a:gd name="connsiteX20" fmla="*/ 931769 w 1019252"/>
                <a:gd name="connsiteY20" fmla="*/ 1594394 h 5838734"/>
                <a:gd name="connsiteX21" fmla="*/ 939389 w 1019252"/>
                <a:gd name="connsiteY21" fmla="*/ 1670594 h 5838734"/>
                <a:gd name="connsiteX22" fmla="*/ 931769 w 1019252"/>
                <a:gd name="connsiteY22" fmla="*/ 1708694 h 5838734"/>
                <a:gd name="connsiteX23" fmla="*/ 924149 w 1019252"/>
                <a:gd name="connsiteY23" fmla="*/ 1754414 h 5838734"/>
                <a:gd name="connsiteX24" fmla="*/ 901289 w 1019252"/>
                <a:gd name="connsiteY24" fmla="*/ 1983014 h 5838734"/>
                <a:gd name="connsiteX25" fmla="*/ 931769 w 1019252"/>
                <a:gd name="connsiteY25" fmla="*/ 2097314 h 5838734"/>
                <a:gd name="connsiteX26" fmla="*/ 954629 w 1019252"/>
                <a:gd name="connsiteY26" fmla="*/ 2158274 h 5838734"/>
                <a:gd name="connsiteX27" fmla="*/ 924149 w 1019252"/>
                <a:gd name="connsiteY27" fmla="*/ 2234474 h 5838734"/>
                <a:gd name="connsiteX28" fmla="*/ 939389 w 1019252"/>
                <a:gd name="connsiteY28" fmla="*/ 2303054 h 5838734"/>
                <a:gd name="connsiteX29" fmla="*/ 954629 w 1019252"/>
                <a:gd name="connsiteY29" fmla="*/ 2440214 h 5838734"/>
                <a:gd name="connsiteX30" fmla="*/ 947009 w 1019252"/>
                <a:gd name="connsiteY30" fmla="*/ 2463074 h 5838734"/>
                <a:gd name="connsiteX31" fmla="*/ 924149 w 1019252"/>
                <a:gd name="connsiteY31" fmla="*/ 2493554 h 5838734"/>
                <a:gd name="connsiteX32" fmla="*/ 908909 w 1019252"/>
                <a:gd name="connsiteY32" fmla="*/ 2516414 h 5838734"/>
                <a:gd name="connsiteX33" fmla="*/ 901289 w 1019252"/>
                <a:gd name="connsiteY33" fmla="*/ 2546894 h 5838734"/>
                <a:gd name="connsiteX34" fmla="*/ 855569 w 1019252"/>
                <a:gd name="connsiteY34" fmla="*/ 2615474 h 5838734"/>
                <a:gd name="connsiteX35" fmla="*/ 840329 w 1019252"/>
                <a:gd name="connsiteY35" fmla="*/ 2745014 h 5838734"/>
                <a:gd name="connsiteX36" fmla="*/ 832709 w 1019252"/>
                <a:gd name="connsiteY36" fmla="*/ 2905034 h 5838734"/>
                <a:gd name="connsiteX37" fmla="*/ 840329 w 1019252"/>
                <a:gd name="connsiteY37" fmla="*/ 3057434 h 5838734"/>
                <a:gd name="connsiteX38" fmla="*/ 847949 w 1019252"/>
                <a:gd name="connsiteY38" fmla="*/ 3087914 h 5838734"/>
                <a:gd name="connsiteX39" fmla="*/ 870809 w 1019252"/>
                <a:gd name="connsiteY39" fmla="*/ 3095534 h 5838734"/>
                <a:gd name="connsiteX40" fmla="*/ 901289 w 1019252"/>
                <a:gd name="connsiteY40" fmla="*/ 3118394 h 5838734"/>
                <a:gd name="connsiteX41" fmla="*/ 962249 w 1019252"/>
                <a:gd name="connsiteY41" fmla="*/ 3148874 h 5838734"/>
                <a:gd name="connsiteX42" fmla="*/ 1015589 w 1019252"/>
                <a:gd name="connsiteY42" fmla="*/ 3209834 h 5838734"/>
                <a:gd name="connsiteX43" fmla="*/ 985109 w 1019252"/>
                <a:gd name="connsiteY43" fmla="*/ 3354614 h 5838734"/>
                <a:gd name="connsiteX44" fmla="*/ 954629 w 1019252"/>
                <a:gd name="connsiteY44" fmla="*/ 3392714 h 5838734"/>
                <a:gd name="connsiteX45" fmla="*/ 947009 w 1019252"/>
                <a:gd name="connsiteY45" fmla="*/ 3415574 h 5838734"/>
                <a:gd name="connsiteX46" fmla="*/ 916529 w 1019252"/>
                <a:gd name="connsiteY46" fmla="*/ 3461294 h 5838734"/>
                <a:gd name="connsiteX47" fmla="*/ 893669 w 1019252"/>
                <a:gd name="connsiteY47" fmla="*/ 3499394 h 5838734"/>
                <a:gd name="connsiteX48" fmla="*/ 886049 w 1019252"/>
                <a:gd name="connsiteY48" fmla="*/ 3545114 h 5838734"/>
                <a:gd name="connsiteX49" fmla="*/ 870809 w 1019252"/>
                <a:gd name="connsiteY49" fmla="*/ 3567974 h 5838734"/>
                <a:gd name="connsiteX50" fmla="*/ 817469 w 1019252"/>
                <a:gd name="connsiteY50" fmla="*/ 3628934 h 5838734"/>
                <a:gd name="connsiteX51" fmla="*/ 779369 w 1019252"/>
                <a:gd name="connsiteY51" fmla="*/ 3705134 h 5838734"/>
                <a:gd name="connsiteX52" fmla="*/ 771749 w 1019252"/>
                <a:gd name="connsiteY52" fmla="*/ 3743234 h 5838734"/>
                <a:gd name="connsiteX53" fmla="*/ 764129 w 1019252"/>
                <a:gd name="connsiteY53" fmla="*/ 3766094 h 5838734"/>
                <a:gd name="connsiteX54" fmla="*/ 756509 w 1019252"/>
                <a:gd name="connsiteY54" fmla="*/ 3796574 h 5838734"/>
                <a:gd name="connsiteX55" fmla="*/ 779369 w 1019252"/>
                <a:gd name="connsiteY55" fmla="*/ 3987074 h 5838734"/>
                <a:gd name="connsiteX56" fmla="*/ 802229 w 1019252"/>
                <a:gd name="connsiteY56" fmla="*/ 4002314 h 5838734"/>
                <a:gd name="connsiteX57" fmla="*/ 817469 w 1019252"/>
                <a:gd name="connsiteY57" fmla="*/ 4078514 h 5838734"/>
                <a:gd name="connsiteX58" fmla="*/ 863189 w 1019252"/>
                <a:gd name="connsiteY58" fmla="*/ 4215674 h 5838734"/>
                <a:gd name="connsiteX59" fmla="*/ 809849 w 1019252"/>
                <a:gd name="connsiteY59" fmla="*/ 4322354 h 5838734"/>
                <a:gd name="connsiteX60" fmla="*/ 786989 w 1019252"/>
                <a:gd name="connsiteY60" fmla="*/ 4436654 h 5838734"/>
                <a:gd name="connsiteX61" fmla="*/ 771749 w 1019252"/>
                <a:gd name="connsiteY61" fmla="*/ 4489994 h 5838734"/>
                <a:gd name="connsiteX62" fmla="*/ 726029 w 1019252"/>
                <a:gd name="connsiteY62" fmla="*/ 4710974 h 5838734"/>
                <a:gd name="connsiteX63" fmla="*/ 718409 w 1019252"/>
                <a:gd name="connsiteY63" fmla="*/ 4855754 h 5838734"/>
                <a:gd name="connsiteX64" fmla="*/ 619349 w 1019252"/>
                <a:gd name="connsiteY64" fmla="*/ 5267234 h 5838734"/>
                <a:gd name="connsiteX65" fmla="*/ 558389 w 1019252"/>
                <a:gd name="connsiteY65" fmla="*/ 5564414 h 5838734"/>
                <a:gd name="connsiteX66" fmla="*/ 474569 w 1019252"/>
                <a:gd name="connsiteY66" fmla="*/ 5716814 h 5838734"/>
                <a:gd name="connsiteX67" fmla="*/ 421229 w 1019252"/>
                <a:gd name="connsiteY67" fmla="*/ 5800634 h 5838734"/>
                <a:gd name="connsiteX68" fmla="*/ 131669 w 1019252"/>
                <a:gd name="connsiteY68" fmla="*/ 5838734 h 5838734"/>
                <a:gd name="connsiteX69" fmla="*/ 32609 w 1019252"/>
                <a:gd name="connsiteY69" fmla="*/ 5808254 h 5838734"/>
                <a:gd name="connsiteX70" fmla="*/ 9749 w 1019252"/>
                <a:gd name="connsiteY70" fmla="*/ 5785394 h 5838734"/>
                <a:gd name="connsiteX71" fmla="*/ 9749 w 1019252"/>
                <a:gd name="connsiteY71" fmla="*/ 5678714 h 5838734"/>
                <a:gd name="connsiteX72" fmla="*/ 32609 w 1019252"/>
                <a:gd name="connsiteY72" fmla="*/ 5572034 h 5838734"/>
                <a:gd name="connsiteX73" fmla="*/ 40229 w 1019252"/>
                <a:gd name="connsiteY73" fmla="*/ 5526314 h 5838734"/>
                <a:gd name="connsiteX74" fmla="*/ 78329 w 1019252"/>
                <a:gd name="connsiteY74" fmla="*/ 5457734 h 5838734"/>
                <a:gd name="connsiteX75" fmla="*/ 116429 w 1019252"/>
                <a:gd name="connsiteY75" fmla="*/ 5358674 h 5838734"/>
                <a:gd name="connsiteX76" fmla="*/ 139289 w 1019252"/>
                <a:gd name="connsiteY76" fmla="*/ 5343434 h 5838734"/>
                <a:gd name="connsiteX77" fmla="*/ 185009 w 1019252"/>
                <a:gd name="connsiteY77" fmla="*/ 5229134 h 5838734"/>
                <a:gd name="connsiteX78" fmla="*/ 207869 w 1019252"/>
                <a:gd name="connsiteY78" fmla="*/ 5069114 h 5838734"/>
                <a:gd name="connsiteX79" fmla="*/ 253589 w 1019252"/>
                <a:gd name="connsiteY79" fmla="*/ 5008154 h 5838734"/>
                <a:gd name="connsiteX80" fmla="*/ 306929 w 1019252"/>
                <a:gd name="connsiteY80" fmla="*/ 4939574 h 5838734"/>
                <a:gd name="connsiteX81" fmla="*/ 314549 w 1019252"/>
                <a:gd name="connsiteY81" fmla="*/ 4886234 h 5838734"/>
                <a:gd name="connsiteX82" fmla="*/ 337409 w 1019252"/>
                <a:gd name="connsiteY82" fmla="*/ 4855754 h 5838734"/>
                <a:gd name="connsiteX83" fmla="*/ 375509 w 1019252"/>
                <a:gd name="connsiteY83" fmla="*/ 4756694 h 5838734"/>
                <a:gd name="connsiteX84" fmla="*/ 375509 w 1019252"/>
                <a:gd name="connsiteY84" fmla="*/ 4718594 h 583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19252" h="5838734">
                  <a:moveTo>
                    <a:pt x="764129" y="321854"/>
                  </a:moveTo>
                  <a:cubicBezTo>
                    <a:pt x="761589" y="306614"/>
                    <a:pt x="755737" y="291565"/>
                    <a:pt x="756509" y="276134"/>
                  </a:cubicBezTo>
                  <a:cubicBezTo>
                    <a:pt x="759913" y="208064"/>
                    <a:pt x="767867" y="158144"/>
                    <a:pt x="802229" y="100874"/>
                  </a:cubicBezTo>
                  <a:cubicBezTo>
                    <a:pt x="812436" y="83863"/>
                    <a:pt x="825089" y="67854"/>
                    <a:pt x="840329" y="55154"/>
                  </a:cubicBezTo>
                  <a:cubicBezTo>
                    <a:pt x="841103" y="54509"/>
                    <a:pt x="909982" y="14156"/>
                    <a:pt x="924149" y="9434"/>
                  </a:cubicBezTo>
                  <a:cubicBezTo>
                    <a:pt x="936436" y="5338"/>
                    <a:pt x="949549" y="4354"/>
                    <a:pt x="962249" y="1814"/>
                  </a:cubicBezTo>
                  <a:cubicBezTo>
                    <a:pt x="980029" y="4354"/>
                    <a:pt x="1010521" y="-7797"/>
                    <a:pt x="1015589" y="9434"/>
                  </a:cubicBezTo>
                  <a:cubicBezTo>
                    <a:pt x="1027145" y="48726"/>
                    <a:pt x="1008381" y="91193"/>
                    <a:pt x="1000349" y="131354"/>
                  </a:cubicBezTo>
                  <a:cubicBezTo>
                    <a:pt x="997809" y="144054"/>
                    <a:pt x="998521" y="157870"/>
                    <a:pt x="992729" y="169454"/>
                  </a:cubicBezTo>
                  <a:cubicBezTo>
                    <a:pt x="987910" y="179093"/>
                    <a:pt x="977489" y="184694"/>
                    <a:pt x="969869" y="192314"/>
                  </a:cubicBezTo>
                  <a:cubicBezTo>
                    <a:pt x="965449" y="302822"/>
                    <a:pt x="952154" y="347581"/>
                    <a:pt x="969869" y="436154"/>
                  </a:cubicBezTo>
                  <a:cubicBezTo>
                    <a:pt x="971444" y="444030"/>
                    <a:pt x="974949" y="451394"/>
                    <a:pt x="977489" y="459014"/>
                  </a:cubicBezTo>
                  <a:cubicBezTo>
                    <a:pt x="974949" y="486954"/>
                    <a:pt x="972967" y="514950"/>
                    <a:pt x="969869" y="542834"/>
                  </a:cubicBezTo>
                  <a:cubicBezTo>
                    <a:pt x="955093" y="675818"/>
                    <a:pt x="969478" y="523103"/>
                    <a:pt x="954629" y="641894"/>
                  </a:cubicBezTo>
                  <a:cubicBezTo>
                    <a:pt x="939781" y="760677"/>
                    <a:pt x="955029" y="677996"/>
                    <a:pt x="939389" y="756194"/>
                  </a:cubicBezTo>
                  <a:cubicBezTo>
                    <a:pt x="959335" y="835979"/>
                    <a:pt x="965439" y="856669"/>
                    <a:pt x="977489" y="977174"/>
                  </a:cubicBezTo>
                  <a:lnTo>
                    <a:pt x="985109" y="1053374"/>
                  </a:lnTo>
                  <a:cubicBezTo>
                    <a:pt x="980029" y="1111794"/>
                    <a:pt x="972797" y="1170067"/>
                    <a:pt x="969869" y="1228634"/>
                  </a:cubicBezTo>
                  <a:cubicBezTo>
                    <a:pt x="967329" y="1279434"/>
                    <a:pt x="967310" y="1330423"/>
                    <a:pt x="962249" y="1381034"/>
                  </a:cubicBezTo>
                  <a:cubicBezTo>
                    <a:pt x="959672" y="1406808"/>
                    <a:pt x="950672" y="1431591"/>
                    <a:pt x="947009" y="1457234"/>
                  </a:cubicBezTo>
                  <a:cubicBezTo>
                    <a:pt x="940503" y="1502773"/>
                    <a:pt x="936849" y="1548674"/>
                    <a:pt x="931769" y="1594394"/>
                  </a:cubicBezTo>
                  <a:cubicBezTo>
                    <a:pt x="934309" y="1619794"/>
                    <a:pt x="939389" y="1645067"/>
                    <a:pt x="939389" y="1670594"/>
                  </a:cubicBezTo>
                  <a:cubicBezTo>
                    <a:pt x="939389" y="1683546"/>
                    <a:pt x="934086" y="1695951"/>
                    <a:pt x="931769" y="1708694"/>
                  </a:cubicBezTo>
                  <a:cubicBezTo>
                    <a:pt x="929005" y="1723895"/>
                    <a:pt x="926065" y="1739083"/>
                    <a:pt x="924149" y="1754414"/>
                  </a:cubicBezTo>
                  <a:cubicBezTo>
                    <a:pt x="910186" y="1866120"/>
                    <a:pt x="909635" y="1882867"/>
                    <a:pt x="901289" y="1983014"/>
                  </a:cubicBezTo>
                  <a:cubicBezTo>
                    <a:pt x="911449" y="2021114"/>
                    <a:pt x="914135" y="2062045"/>
                    <a:pt x="931769" y="2097314"/>
                  </a:cubicBezTo>
                  <a:cubicBezTo>
                    <a:pt x="951693" y="2137161"/>
                    <a:pt x="944254" y="2116774"/>
                    <a:pt x="954629" y="2158274"/>
                  </a:cubicBezTo>
                  <a:cubicBezTo>
                    <a:pt x="944469" y="2183674"/>
                    <a:pt x="927013" y="2207268"/>
                    <a:pt x="924149" y="2234474"/>
                  </a:cubicBezTo>
                  <a:cubicBezTo>
                    <a:pt x="921698" y="2257763"/>
                    <a:pt x="934796" y="2280091"/>
                    <a:pt x="939389" y="2303054"/>
                  </a:cubicBezTo>
                  <a:cubicBezTo>
                    <a:pt x="950230" y="2357261"/>
                    <a:pt x="949303" y="2376301"/>
                    <a:pt x="954629" y="2440214"/>
                  </a:cubicBezTo>
                  <a:cubicBezTo>
                    <a:pt x="952089" y="2447834"/>
                    <a:pt x="950994" y="2456100"/>
                    <a:pt x="947009" y="2463074"/>
                  </a:cubicBezTo>
                  <a:cubicBezTo>
                    <a:pt x="940708" y="2474101"/>
                    <a:pt x="931531" y="2483220"/>
                    <a:pt x="924149" y="2493554"/>
                  </a:cubicBezTo>
                  <a:cubicBezTo>
                    <a:pt x="918826" y="2501006"/>
                    <a:pt x="913989" y="2508794"/>
                    <a:pt x="908909" y="2516414"/>
                  </a:cubicBezTo>
                  <a:cubicBezTo>
                    <a:pt x="906369" y="2526574"/>
                    <a:pt x="905542" y="2537324"/>
                    <a:pt x="901289" y="2546894"/>
                  </a:cubicBezTo>
                  <a:cubicBezTo>
                    <a:pt x="890600" y="2570944"/>
                    <a:pt x="871276" y="2594532"/>
                    <a:pt x="855569" y="2615474"/>
                  </a:cubicBezTo>
                  <a:cubicBezTo>
                    <a:pt x="848622" y="2664105"/>
                    <a:pt x="843649" y="2693551"/>
                    <a:pt x="840329" y="2745014"/>
                  </a:cubicBezTo>
                  <a:cubicBezTo>
                    <a:pt x="836891" y="2798304"/>
                    <a:pt x="835249" y="2851694"/>
                    <a:pt x="832709" y="2905034"/>
                  </a:cubicBezTo>
                  <a:cubicBezTo>
                    <a:pt x="835249" y="2955834"/>
                    <a:pt x="836105" y="3006746"/>
                    <a:pt x="840329" y="3057434"/>
                  </a:cubicBezTo>
                  <a:cubicBezTo>
                    <a:pt x="841199" y="3067871"/>
                    <a:pt x="841407" y="3079736"/>
                    <a:pt x="847949" y="3087914"/>
                  </a:cubicBezTo>
                  <a:cubicBezTo>
                    <a:pt x="852967" y="3094186"/>
                    <a:pt x="863189" y="3092994"/>
                    <a:pt x="870809" y="3095534"/>
                  </a:cubicBezTo>
                  <a:cubicBezTo>
                    <a:pt x="880969" y="3103154"/>
                    <a:pt x="890262" y="3112093"/>
                    <a:pt x="901289" y="3118394"/>
                  </a:cubicBezTo>
                  <a:cubicBezTo>
                    <a:pt x="955300" y="3149257"/>
                    <a:pt x="885730" y="3087659"/>
                    <a:pt x="962249" y="3148874"/>
                  </a:cubicBezTo>
                  <a:cubicBezTo>
                    <a:pt x="994089" y="3174346"/>
                    <a:pt x="996880" y="3181771"/>
                    <a:pt x="1015589" y="3209834"/>
                  </a:cubicBezTo>
                  <a:cubicBezTo>
                    <a:pt x="1005429" y="3258094"/>
                    <a:pt x="1000705" y="3307827"/>
                    <a:pt x="985109" y="3354614"/>
                  </a:cubicBezTo>
                  <a:cubicBezTo>
                    <a:pt x="979966" y="3370043"/>
                    <a:pt x="963249" y="3378922"/>
                    <a:pt x="954629" y="3392714"/>
                  </a:cubicBezTo>
                  <a:cubicBezTo>
                    <a:pt x="950372" y="3399525"/>
                    <a:pt x="950910" y="3408553"/>
                    <a:pt x="947009" y="3415574"/>
                  </a:cubicBezTo>
                  <a:cubicBezTo>
                    <a:pt x="938114" y="3431585"/>
                    <a:pt x="926363" y="3445841"/>
                    <a:pt x="916529" y="3461294"/>
                  </a:cubicBezTo>
                  <a:cubicBezTo>
                    <a:pt x="908578" y="3473789"/>
                    <a:pt x="901289" y="3486694"/>
                    <a:pt x="893669" y="3499394"/>
                  </a:cubicBezTo>
                  <a:cubicBezTo>
                    <a:pt x="891129" y="3514634"/>
                    <a:pt x="890935" y="3530457"/>
                    <a:pt x="886049" y="3545114"/>
                  </a:cubicBezTo>
                  <a:cubicBezTo>
                    <a:pt x="883153" y="3553802"/>
                    <a:pt x="876608" y="3560886"/>
                    <a:pt x="870809" y="3567974"/>
                  </a:cubicBezTo>
                  <a:cubicBezTo>
                    <a:pt x="853711" y="3588871"/>
                    <a:pt x="833932" y="3607533"/>
                    <a:pt x="817469" y="3628934"/>
                  </a:cubicBezTo>
                  <a:cubicBezTo>
                    <a:pt x="802167" y="3648827"/>
                    <a:pt x="786630" y="3680930"/>
                    <a:pt x="779369" y="3705134"/>
                  </a:cubicBezTo>
                  <a:cubicBezTo>
                    <a:pt x="775647" y="3717539"/>
                    <a:pt x="774890" y="3730669"/>
                    <a:pt x="771749" y="3743234"/>
                  </a:cubicBezTo>
                  <a:cubicBezTo>
                    <a:pt x="769801" y="3751026"/>
                    <a:pt x="766336" y="3758371"/>
                    <a:pt x="764129" y="3766094"/>
                  </a:cubicBezTo>
                  <a:cubicBezTo>
                    <a:pt x="761252" y="3776164"/>
                    <a:pt x="759049" y="3786414"/>
                    <a:pt x="756509" y="3796574"/>
                  </a:cubicBezTo>
                  <a:cubicBezTo>
                    <a:pt x="764129" y="3860074"/>
                    <a:pt x="765495" y="3924641"/>
                    <a:pt x="779369" y="3987074"/>
                  </a:cubicBezTo>
                  <a:cubicBezTo>
                    <a:pt x="781356" y="3996014"/>
                    <a:pt x="798707" y="3993860"/>
                    <a:pt x="802229" y="4002314"/>
                  </a:cubicBezTo>
                  <a:cubicBezTo>
                    <a:pt x="812192" y="4026224"/>
                    <a:pt x="810353" y="4053608"/>
                    <a:pt x="817469" y="4078514"/>
                  </a:cubicBezTo>
                  <a:cubicBezTo>
                    <a:pt x="830709" y="4124853"/>
                    <a:pt x="863189" y="4215674"/>
                    <a:pt x="863189" y="4215674"/>
                  </a:cubicBezTo>
                  <a:cubicBezTo>
                    <a:pt x="845409" y="4251234"/>
                    <a:pt x="822810" y="4284769"/>
                    <a:pt x="809849" y="4322354"/>
                  </a:cubicBezTo>
                  <a:cubicBezTo>
                    <a:pt x="797183" y="4359086"/>
                    <a:pt x="795600" y="4398766"/>
                    <a:pt x="786989" y="4436654"/>
                  </a:cubicBezTo>
                  <a:cubicBezTo>
                    <a:pt x="782891" y="4454686"/>
                    <a:pt x="776829" y="4472214"/>
                    <a:pt x="771749" y="4489994"/>
                  </a:cubicBezTo>
                  <a:cubicBezTo>
                    <a:pt x="745426" y="4937488"/>
                    <a:pt x="793563" y="4362049"/>
                    <a:pt x="726029" y="4710974"/>
                  </a:cubicBezTo>
                  <a:cubicBezTo>
                    <a:pt x="716846" y="4758420"/>
                    <a:pt x="725757" y="4807989"/>
                    <a:pt x="718409" y="4855754"/>
                  </a:cubicBezTo>
                  <a:cubicBezTo>
                    <a:pt x="634304" y="5402438"/>
                    <a:pt x="701074" y="4868824"/>
                    <a:pt x="619349" y="5267234"/>
                  </a:cubicBezTo>
                  <a:cubicBezTo>
                    <a:pt x="599029" y="5366294"/>
                    <a:pt x="607122" y="5475809"/>
                    <a:pt x="558389" y="5564414"/>
                  </a:cubicBezTo>
                  <a:cubicBezTo>
                    <a:pt x="530449" y="5615214"/>
                    <a:pt x="502056" y="5665767"/>
                    <a:pt x="474569" y="5716814"/>
                  </a:cubicBezTo>
                  <a:cubicBezTo>
                    <a:pt x="465073" y="5734450"/>
                    <a:pt x="442654" y="5789921"/>
                    <a:pt x="421229" y="5800634"/>
                  </a:cubicBezTo>
                  <a:cubicBezTo>
                    <a:pt x="333188" y="5844655"/>
                    <a:pt x="223967" y="5834888"/>
                    <a:pt x="131669" y="5838734"/>
                  </a:cubicBezTo>
                  <a:cubicBezTo>
                    <a:pt x="88209" y="5831491"/>
                    <a:pt x="73430" y="5832747"/>
                    <a:pt x="32609" y="5808254"/>
                  </a:cubicBezTo>
                  <a:cubicBezTo>
                    <a:pt x="23368" y="5802710"/>
                    <a:pt x="17369" y="5793014"/>
                    <a:pt x="9749" y="5785394"/>
                  </a:cubicBezTo>
                  <a:cubicBezTo>
                    <a:pt x="-6456" y="5736779"/>
                    <a:pt x="400" y="5767528"/>
                    <a:pt x="9749" y="5678714"/>
                  </a:cubicBezTo>
                  <a:cubicBezTo>
                    <a:pt x="21773" y="5564485"/>
                    <a:pt x="9001" y="5666464"/>
                    <a:pt x="32609" y="5572034"/>
                  </a:cubicBezTo>
                  <a:cubicBezTo>
                    <a:pt x="36356" y="5557045"/>
                    <a:pt x="34491" y="5540659"/>
                    <a:pt x="40229" y="5526314"/>
                  </a:cubicBezTo>
                  <a:cubicBezTo>
                    <a:pt x="49941" y="5502033"/>
                    <a:pt x="65629" y="5480594"/>
                    <a:pt x="78329" y="5457734"/>
                  </a:cubicBezTo>
                  <a:cubicBezTo>
                    <a:pt x="84042" y="5429169"/>
                    <a:pt x="91318" y="5375415"/>
                    <a:pt x="116429" y="5358674"/>
                  </a:cubicBezTo>
                  <a:lnTo>
                    <a:pt x="139289" y="5343434"/>
                  </a:lnTo>
                  <a:cubicBezTo>
                    <a:pt x="158826" y="5304361"/>
                    <a:pt x="176701" y="5273999"/>
                    <a:pt x="185009" y="5229134"/>
                  </a:cubicBezTo>
                  <a:cubicBezTo>
                    <a:pt x="192469" y="5188848"/>
                    <a:pt x="187215" y="5117306"/>
                    <a:pt x="207869" y="5069114"/>
                  </a:cubicBezTo>
                  <a:cubicBezTo>
                    <a:pt x="229894" y="5017721"/>
                    <a:pt x="214622" y="5056863"/>
                    <a:pt x="253589" y="5008154"/>
                  </a:cubicBezTo>
                  <a:cubicBezTo>
                    <a:pt x="326504" y="4917010"/>
                    <a:pt x="249668" y="4996835"/>
                    <a:pt x="306929" y="4939574"/>
                  </a:cubicBezTo>
                  <a:cubicBezTo>
                    <a:pt x="309469" y="4921794"/>
                    <a:pt x="308411" y="4903113"/>
                    <a:pt x="314549" y="4886234"/>
                  </a:cubicBezTo>
                  <a:cubicBezTo>
                    <a:pt x="318889" y="4874299"/>
                    <a:pt x="331328" y="4866903"/>
                    <a:pt x="337409" y="4855754"/>
                  </a:cubicBezTo>
                  <a:cubicBezTo>
                    <a:pt x="340880" y="4849391"/>
                    <a:pt x="375509" y="4769491"/>
                    <a:pt x="375509" y="4756694"/>
                  </a:cubicBezTo>
                  <a:lnTo>
                    <a:pt x="375509" y="471859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6BF673-55DB-B7E7-B206-95FE83BF8E1B}"/>
                </a:ext>
              </a:extLst>
            </p:cNvPr>
            <p:cNvSpPr txBox="1"/>
            <p:nvPr/>
          </p:nvSpPr>
          <p:spPr>
            <a:xfrm>
              <a:off x="7097361" y="806004"/>
              <a:ext cx="830677" cy="369332"/>
            </a:xfrm>
            <a:prstGeom prst="rect">
              <a:avLst/>
            </a:prstGeom>
            <a:noFill/>
          </p:spPr>
          <p:txBody>
            <a:bodyPr wrap="none" rtlCol="0">
              <a:spAutoFit/>
            </a:bodyPr>
            <a:lstStyle/>
            <a:p>
              <a:r>
                <a:rPr lang="en-US" dirty="0"/>
                <a:t>Galilee</a:t>
              </a:r>
            </a:p>
          </p:txBody>
        </p:sp>
        <p:sp>
          <p:nvSpPr>
            <p:cNvPr id="38" name="TextBox 37">
              <a:extLst>
                <a:ext uri="{FF2B5EF4-FFF2-40B4-BE49-F238E27FC236}">
                  <a16:creationId xmlns:a16="http://schemas.microsoft.com/office/drawing/2014/main" id="{86191FB1-F9A4-5AA9-FF4C-04DA7C4F406F}"/>
                </a:ext>
              </a:extLst>
            </p:cNvPr>
            <p:cNvSpPr txBox="1"/>
            <p:nvPr/>
          </p:nvSpPr>
          <p:spPr>
            <a:xfrm rot="16406356">
              <a:off x="6943440" y="3244333"/>
              <a:ext cx="1417568" cy="369332"/>
            </a:xfrm>
            <a:prstGeom prst="rect">
              <a:avLst/>
            </a:prstGeom>
            <a:noFill/>
          </p:spPr>
          <p:txBody>
            <a:bodyPr wrap="none" rtlCol="0">
              <a:spAutoFit/>
            </a:bodyPr>
            <a:lstStyle/>
            <a:p>
              <a:r>
                <a:rPr lang="en-US" dirty="0"/>
                <a:t>Jordan Valley</a:t>
              </a:r>
            </a:p>
          </p:txBody>
        </p:sp>
        <p:sp>
          <p:nvSpPr>
            <p:cNvPr id="39" name="TextBox 38">
              <a:extLst>
                <a:ext uri="{FF2B5EF4-FFF2-40B4-BE49-F238E27FC236}">
                  <a16:creationId xmlns:a16="http://schemas.microsoft.com/office/drawing/2014/main" id="{4C9B5C52-2A64-B998-3782-DD564D7C256F}"/>
                </a:ext>
              </a:extLst>
            </p:cNvPr>
            <p:cNvSpPr txBox="1"/>
            <p:nvPr/>
          </p:nvSpPr>
          <p:spPr>
            <a:xfrm>
              <a:off x="4718746" y="1429384"/>
              <a:ext cx="1172116" cy="646331"/>
            </a:xfrm>
            <a:prstGeom prst="rect">
              <a:avLst/>
            </a:prstGeom>
            <a:noFill/>
          </p:spPr>
          <p:txBody>
            <a:bodyPr wrap="none" rtlCol="0">
              <a:spAutoFit/>
            </a:bodyPr>
            <a:lstStyle/>
            <a:p>
              <a:r>
                <a:rPr lang="en-US" dirty="0" err="1"/>
                <a:t>Shephelah</a:t>
              </a:r>
              <a:endParaRPr lang="en-US" dirty="0"/>
            </a:p>
            <a:p>
              <a:r>
                <a:rPr lang="en-US" dirty="0"/>
                <a:t>of Carmel</a:t>
              </a:r>
            </a:p>
          </p:txBody>
        </p:sp>
        <p:cxnSp>
          <p:nvCxnSpPr>
            <p:cNvPr id="40" name="Straight Arrow Connector 39">
              <a:extLst>
                <a:ext uri="{FF2B5EF4-FFF2-40B4-BE49-F238E27FC236}">
                  <a16:creationId xmlns:a16="http://schemas.microsoft.com/office/drawing/2014/main" id="{6D74A0EA-6947-EAE8-22C0-670B20C6E088}"/>
                </a:ext>
              </a:extLst>
            </p:cNvPr>
            <p:cNvCxnSpPr/>
            <p:nvPr/>
          </p:nvCxnSpPr>
          <p:spPr>
            <a:xfrm>
              <a:off x="5768318" y="1775797"/>
              <a:ext cx="959459" cy="97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0F6DFDD-9F86-F81B-74D9-4975DF007DAC}"/>
                </a:ext>
              </a:extLst>
            </p:cNvPr>
            <p:cNvSpPr txBox="1"/>
            <p:nvPr/>
          </p:nvSpPr>
          <p:spPr>
            <a:xfrm>
              <a:off x="8168640" y="806004"/>
              <a:ext cx="864339" cy="369332"/>
            </a:xfrm>
            <a:prstGeom prst="rect">
              <a:avLst/>
            </a:prstGeom>
            <a:noFill/>
          </p:spPr>
          <p:txBody>
            <a:bodyPr wrap="none" rtlCol="0">
              <a:spAutoFit/>
            </a:bodyPr>
            <a:lstStyle/>
            <a:p>
              <a:r>
                <a:rPr lang="en-US" dirty="0"/>
                <a:t>Bashan</a:t>
              </a:r>
            </a:p>
          </p:txBody>
        </p:sp>
        <p:sp>
          <p:nvSpPr>
            <p:cNvPr id="42" name="TextBox 41">
              <a:extLst>
                <a:ext uri="{FF2B5EF4-FFF2-40B4-BE49-F238E27FC236}">
                  <a16:creationId xmlns:a16="http://schemas.microsoft.com/office/drawing/2014/main" id="{0C51372C-E623-F405-EB13-D8DA920B6C1E}"/>
                </a:ext>
              </a:extLst>
            </p:cNvPr>
            <p:cNvSpPr txBox="1"/>
            <p:nvPr/>
          </p:nvSpPr>
          <p:spPr>
            <a:xfrm>
              <a:off x="8177801" y="2506980"/>
              <a:ext cx="784189" cy="369332"/>
            </a:xfrm>
            <a:prstGeom prst="rect">
              <a:avLst/>
            </a:prstGeom>
            <a:noFill/>
          </p:spPr>
          <p:txBody>
            <a:bodyPr wrap="none" rtlCol="0">
              <a:spAutoFit/>
            </a:bodyPr>
            <a:lstStyle/>
            <a:p>
              <a:r>
                <a:rPr lang="en-US" dirty="0"/>
                <a:t>Gilead</a:t>
              </a:r>
            </a:p>
          </p:txBody>
        </p:sp>
        <p:sp>
          <p:nvSpPr>
            <p:cNvPr id="43" name="TextBox 42">
              <a:extLst>
                <a:ext uri="{FF2B5EF4-FFF2-40B4-BE49-F238E27FC236}">
                  <a16:creationId xmlns:a16="http://schemas.microsoft.com/office/drawing/2014/main" id="{6BA88CD2-BDF3-752A-161E-08212B943CF6}"/>
                </a:ext>
              </a:extLst>
            </p:cNvPr>
            <p:cNvSpPr txBox="1"/>
            <p:nvPr/>
          </p:nvSpPr>
          <p:spPr>
            <a:xfrm>
              <a:off x="8434080" y="2989495"/>
              <a:ext cx="930063" cy="369332"/>
            </a:xfrm>
            <a:prstGeom prst="rect">
              <a:avLst/>
            </a:prstGeom>
            <a:noFill/>
          </p:spPr>
          <p:txBody>
            <a:bodyPr wrap="none" rtlCol="0">
              <a:spAutoFit/>
            </a:bodyPr>
            <a:lstStyle/>
            <a:p>
              <a:r>
                <a:rPr lang="en-US" dirty="0"/>
                <a:t>Ammon</a:t>
              </a:r>
            </a:p>
          </p:txBody>
        </p:sp>
        <p:sp>
          <p:nvSpPr>
            <p:cNvPr id="44" name="TextBox 43">
              <a:extLst>
                <a:ext uri="{FF2B5EF4-FFF2-40B4-BE49-F238E27FC236}">
                  <a16:creationId xmlns:a16="http://schemas.microsoft.com/office/drawing/2014/main" id="{4B11E089-1043-45DF-95C4-853B11C8C659}"/>
                </a:ext>
              </a:extLst>
            </p:cNvPr>
            <p:cNvSpPr txBox="1"/>
            <p:nvPr/>
          </p:nvSpPr>
          <p:spPr>
            <a:xfrm>
              <a:off x="7879078" y="4803654"/>
              <a:ext cx="736099" cy="369332"/>
            </a:xfrm>
            <a:prstGeom prst="rect">
              <a:avLst/>
            </a:prstGeom>
            <a:noFill/>
          </p:spPr>
          <p:txBody>
            <a:bodyPr wrap="none" rtlCol="0">
              <a:spAutoFit/>
            </a:bodyPr>
            <a:lstStyle/>
            <a:p>
              <a:r>
                <a:rPr lang="en-US" dirty="0"/>
                <a:t>Moab</a:t>
              </a:r>
            </a:p>
          </p:txBody>
        </p:sp>
        <p:sp>
          <p:nvSpPr>
            <p:cNvPr id="45" name="TextBox 44">
              <a:extLst>
                <a:ext uri="{FF2B5EF4-FFF2-40B4-BE49-F238E27FC236}">
                  <a16:creationId xmlns:a16="http://schemas.microsoft.com/office/drawing/2014/main" id="{FDB9B7CC-ECCD-5129-C12D-6D303A291243}"/>
                </a:ext>
              </a:extLst>
            </p:cNvPr>
            <p:cNvSpPr txBox="1"/>
            <p:nvPr/>
          </p:nvSpPr>
          <p:spPr>
            <a:xfrm>
              <a:off x="7879078" y="5905500"/>
              <a:ext cx="721480" cy="369332"/>
            </a:xfrm>
            <a:prstGeom prst="rect">
              <a:avLst/>
            </a:prstGeom>
            <a:noFill/>
          </p:spPr>
          <p:txBody>
            <a:bodyPr wrap="none" rtlCol="0">
              <a:spAutoFit/>
            </a:bodyPr>
            <a:lstStyle/>
            <a:p>
              <a:r>
                <a:rPr lang="en-US" dirty="0"/>
                <a:t>Edom</a:t>
              </a:r>
            </a:p>
          </p:txBody>
        </p:sp>
      </p:grpSp>
      <p:sp>
        <p:nvSpPr>
          <p:cNvPr id="46" name="Freeform: Shape 45">
            <a:extLst>
              <a:ext uri="{FF2B5EF4-FFF2-40B4-BE49-F238E27FC236}">
                <a16:creationId xmlns:a16="http://schemas.microsoft.com/office/drawing/2014/main" id="{D9F27013-2808-8108-CB9D-809F02ABEC7A}"/>
              </a:ext>
            </a:extLst>
          </p:cNvPr>
          <p:cNvSpPr/>
          <p:nvPr/>
        </p:nvSpPr>
        <p:spPr>
          <a:xfrm>
            <a:off x="1962150" y="3390900"/>
            <a:ext cx="1409700" cy="933450"/>
          </a:xfrm>
          <a:custGeom>
            <a:avLst/>
            <a:gdLst>
              <a:gd name="connsiteX0" fmla="*/ 1409700 w 1409700"/>
              <a:gd name="connsiteY0" fmla="*/ 76200 h 933450"/>
              <a:gd name="connsiteX1" fmla="*/ 1009650 w 1409700"/>
              <a:gd name="connsiteY1" fmla="*/ 38100 h 933450"/>
              <a:gd name="connsiteX2" fmla="*/ 952500 w 1409700"/>
              <a:gd name="connsiteY2" fmla="*/ 0 h 933450"/>
              <a:gd name="connsiteX3" fmla="*/ 819150 w 1409700"/>
              <a:gd name="connsiteY3" fmla="*/ 19050 h 933450"/>
              <a:gd name="connsiteX4" fmla="*/ 381000 w 1409700"/>
              <a:gd name="connsiteY4" fmla="*/ 57150 h 933450"/>
              <a:gd name="connsiteX5" fmla="*/ 285750 w 1409700"/>
              <a:gd name="connsiteY5" fmla="*/ 304800 h 933450"/>
              <a:gd name="connsiteX6" fmla="*/ 247650 w 1409700"/>
              <a:gd name="connsiteY6" fmla="*/ 438150 h 933450"/>
              <a:gd name="connsiteX7" fmla="*/ 171450 w 1409700"/>
              <a:gd name="connsiteY7" fmla="*/ 476250 h 933450"/>
              <a:gd name="connsiteX8" fmla="*/ 57150 w 1409700"/>
              <a:gd name="connsiteY8" fmla="*/ 571500 h 933450"/>
              <a:gd name="connsiteX9" fmla="*/ 38100 w 1409700"/>
              <a:gd name="connsiteY9" fmla="*/ 628650 h 933450"/>
              <a:gd name="connsiteX10" fmla="*/ 0 w 1409700"/>
              <a:gd name="connsiteY10" fmla="*/ 819150 h 933450"/>
              <a:gd name="connsiteX11" fmla="*/ 171450 w 1409700"/>
              <a:gd name="connsiteY11" fmla="*/ 857250 h 933450"/>
              <a:gd name="connsiteX12" fmla="*/ 285750 w 1409700"/>
              <a:gd name="connsiteY12" fmla="*/ 876300 h 933450"/>
              <a:gd name="connsiteX13" fmla="*/ 361950 w 1409700"/>
              <a:gd name="connsiteY13" fmla="*/ 914400 h 933450"/>
              <a:gd name="connsiteX14" fmla="*/ 419100 w 1409700"/>
              <a:gd name="connsiteY14" fmla="*/ 9334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700" h="933450">
                <a:moveTo>
                  <a:pt x="1409700" y="76200"/>
                </a:moveTo>
                <a:cubicBezTo>
                  <a:pt x="1407414" y="76048"/>
                  <a:pt x="1087823" y="64158"/>
                  <a:pt x="1009650" y="38100"/>
                </a:cubicBezTo>
                <a:cubicBezTo>
                  <a:pt x="987930" y="30860"/>
                  <a:pt x="971550" y="12700"/>
                  <a:pt x="952500" y="0"/>
                </a:cubicBezTo>
                <a:cubicBezTo>
                  <a:pt x="908050" y="6350"/>
                  <a:pt x="863908" y="15469"/>
                  <a:pt x="819150" y="19050"/>
                </a:cubicBezTo>
                <a:cubicBezTo>
                  <a:pt x="367486" y="55183"/>
                  <a:pt x="610122" y="11326"/>
                  <a:pt x="381000" y="57150"/>
                </a:cubicBezTo>
                <a:cubicBezTo>
                  <a:pt x="294279" y="404034"/>
                  <a:pt x="397871" y="52528"/>
                  <a:pt x="285750" y="304800"/>
                </a:cubicBezTo>
                <a:cubicBezTo>
                  <a:pt x="285355" y="305690"/>
                  <a:pt x="256937" y="428863"/>
                  <a:pt x="247650" y="438150"/>
                </a:cubicBezTo>
                <a:cubicBezTo>
                  <a:pt x="227570" y="458230"/>
                  <a:pt x="194715" y="459965"/>
                  <a:pt x="171450" y="476250"/>
                </a:cubicBezTo>
                <a:cubicBezTo>
                  <a:pt x="130820" y="504691"/>
                  <a:pt x="95250" y="539750"/>
                  <a:pt x="57150" y="571500"/>
                </a:cubicBezTo>
                <a:cubicBezTo>
                  <a:pt x="50800" y="590550"/>
                  <a:pt x="42038" y="608959"/>
                  <a:pt x="38100" y="628650"/>
                </a:cubicBezTo>
                <a:cubicBezTo>
                  <a:pt x="-5680" y="847548"/>
                  <a:pt x="43038" y="690035"/>
                  <a:pt x="0" y="819150"/>
                </a:cubicBezTo>
                <a:cubicBezTo>
                  <a:pt x="57150" y="831850"/>
                  <a:pt x="114043" y="845769"/>
                  <a:pt x="171450" y="857250"/>
                </a:cubicBezTo>
                <a:cubicBezTo>
                  <a:pt x="209325" y="864825"/>
                  <a:pt x="248753" y="865201"/>
                  <a:pt x="285750" y="876300"/>
                </a:cubicBezTo>
                <a:cubicBezTo>
                  <a:pt x="312950" y="884460"/>
                  <a:pt x="335848" y="903213"/>
                  <a:pt x="361950" y="914400"/>
                </a:cubicBezTo>
                <a:cubicBezTo>
                  <a:pt x="380407" y="922310"/>
                  <a:pt x="419100" y="933450"/>
                  <a:pt x="419100" y="933450"/>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DC08822-6AB2-ADB6-15C8-EB4021057D1E}"/>
              </a:ext>
            </a:extLst>
          </p:cNvPr>
          <p:cNvSpPr/>
          <p:nvPr/>
        </p:nvSpPr>
        <p:spPr>
          <a:xfrm>
            <a:off x="2419350" y="1047750"/>
            <a:ext cx="1085850" cy="3219450"/>
          </a:xfrm>
          <a:custGeom>
            <a:avLst/>
            <a:gdLst>
              <a:gd name="connsiteX0" fmla="*/ 0 w 1085850"/>
              <a:gd name="connsiteY0" fmla="*/ 3219450 h 3219450"/>
              <a:gd name="connsiteX1" fmla="*/ 76200 w 1085850"/>
              <a:gd name="connsiteY1" fmla="*/ 3048000 h 3219450"/>
              <a:gd name="connsiteX2" fmla="*/ 114300 w 1085850"/>
              <a:gd name="connsiteY2" fmla="*/ 2914650 h 3219450"/>
              <a:gd name="connsiteX3" fmla="*/ 152400 w 1085850"/>
              <a:gd name="connsiteY3" fmla="*/ 2857500 h 3219450"/>
              <a:gd name="connsiteX4" fmla="*/ 209550 w 1085850"/>
              <a:gd name="connsiteY4" fmla="*/ 2743200 h 3219450"/>
              <a:gd name="connsiteX5" fmla="*/ 228600 w 1085850"/>
              <a:gd name="connsiteY5" fmla="*/ 2686050 h 3219450"/>
              <a:gd name="connsiteX6" fmla="*/ 285750 w 1085850"/>
              <a:gd name="connsiteY6" fmla="*/ 2628900 h 3219450"/>
              <a:gd name="connsiteX7" fmla="*/ 361950 w 1085850"/>
              <a:gd name="connsiteY7" fmla="*/ 2381250 h 3219450"/>
              <a:gd name="connsiteX8" fmla="*/ 400050 w 1085850"/>
              <a:gd name="connsiteY8" fmla="*/ 2286000 h 3219450"/>
              <a:gd name="connsiteX9" fmla="*/ 438150 w 1085850"/>
              <a:gd name="connsiteY9" fmla="*/ 2171700 h 3219450"/>
              <a:gd name="connsiteX10" fmla="*/ 457200 w 1085850"/>
              <a:gd name="connsiteY10" fmla="*/ 2038350 h 3219450"/>
              <a:gd name="connsiteX11" fmla="*/ 495300 w 1085850"/>
              <a:gd name="connsiteY11" fmla="*/ 1962150 h 3219450"/>
              <a:gd name="connsiteX12" fmla="*/ 552450 w 1085850"/>
              <a:gd name="connsiteY12" fmla="*/ 1809750 h 3219450"/>
              <a:gd name="connsiteX13" fmla="*/ 571500 w 1085850"/>
              <a:gd name="connsiteY13" fmla="*/ 1638300 h 3219450"/>
              <a:gd name="connsiteX14" fmla="*/ 609600 w 1085850"/>
              <a:gd name="connsiteY14" fmla="*/ 1466850 h 3219450"/>
              <a:gd name="connsiteX15" fmla="*/ 628650 w 1085850"/>
              <a:gd name="connsiteY15" fmla="*/ 1371600 h 3219450"/>
              <a:gd name="connsiteX16" fmla="*/ 628650 w 1085850"/>
              <a:gd name="connsiteY16" fmla="*/ 1104900 h 3219450"/>
              <a:gd name="connsiteX17" fmla="*/ 666750 w 1085850"/>
              <a:gd name="connsiteY17" fmla="*/ 1047750 h 3219450"/>
              <a:gd name="connsiteX18" fmla="*/ 742950 w 1085850"/>
              <a:gd name="connsiteY18" fmla="*/ 742950 h 3219450"/>
              <a:gd name="connsiteX19" fmla="*/ 762000 w 1085850"/>
              <a:gd name="connsiteY19" fmla="*/ 552450 h 3219450"/>
              <a:gd name="connsiteX20" fmla="*/ 781050 w 1085850"/>
              <a:gd name="connsiteY20" fmla="*/ 457200 h 3219450"/>
              <a:gd name="connsiteX21" fmla="*/ 838200 w 1085850"/>
              <a:gd name="connsiteY21" fmla="*/ 400050 h 3219450"/>
              <a:gd name="connsiteX22" fmla="*/ 876300 w 1085850"/>
              <a:gd name="connsiteY22" fmla="*/ 342900 h 3219450"/>
              <a:gd name="connsiteX23" fmla="*/ 895350 w 1085850"/>
              <a:gd name="connsiteY23" fmla="*/ 285750 h 3219450"/>
              <a:gd name="connsiteX24" fmla="*/ 1028700 w 1085850"/>
              <a:gd name="connsiteY24" fmla="*/ 57150 h 3219450"/>
              <a:gd name="connsiteX25" fmla="*/ 1085850 w 1085850"/>
              <a:gd name="connsiteY25" fmla="*/ 0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850" h="3219450">
                <a:moveTo>
                  <a:pt x="0" y="3219450"/>
                </a:moveTo>
                <a:cubicBezTo>
                  <a:pt x="49449" y="2972207"/>
                  <a:pt x="-24080" y="3268615"/>
                  <a:pt x="76200" y="3048000"/>
                </a:cubicBezTo>
                <a:cubicBezTo>
                  <a:pt x="95330" y="3005915"/>
                  <a:pt x="97131" y="2957572"/>
                  <a:pt x="114300" y="2914650"/>
                </a:cubicBezTo>
                <a:cubicBezTo>
                  <a:pt x="122803" y="2893392"/>
                  <a:pt x="141281" y="2877514"/>
                  <a:pt x="152400" y="2857500"/>
                </a:cubicBezTo>
                <a:cubicBezTo>
                  <a:pt x="173087" y="2820263"/>
                  <a:pt x="192250" y="2782126"/>
                  <a:pt x="209550" y="2743200"/>
                </a:cubicBezTo>
                <a:cubicBezTo>
                  <a:pt x="217705" y="2724850"/>
                  <a:pt x="217461" y="2702758"/>
                  <a:pt x="228600" y="2686050"/>
                </a:cubicBezTo>
                <a:cubicBezTo>
                  <a:pt x="243544" y="2663634"/>
                  <a:pt x="266700" y="2647950"/>
                  <a:pt x="285750" y="2628900"/>
                </a:cubicBezTo>
                <a:cubicBezTo>
                  <a:pt x="373595" y="2409289"/>
                  <a:pt x="269163" y="2682809"/>
                  <a:pt x="361950" y="2381250"/>
                </a:cubicBezTo>
                <a:cubicBezTo>
                  <a:pt x="372006" y="2348566"/>
                  <a:pt x="388364" y="2318137"/>
                  <a:pt x="400050" y="2286000"/>
                </a:cubicBezTo>
                <a:cubicBezTo>
                  <a:pt x="413775" y="2248257"/>
                  <a:pt x="425450" y="2209800"/>
                  <a:pt x="438150" y="2171700"/>
                </a:cubicBezTo>
                <a:cubicBezTo>
                  <a:pt x="444500" y="2127250"/>
                  <a:pt x="445386" y="2081669"/>
                  <a:pt x="457200" y="2038350"/>
                </a:cubicBezTo>
                <a:cubicBezTo>
                  <a:pt x="464672" y="2010953"/>
                  <a:pt x="483766" y="1988100"/>
                  <a:pt x="495300" y="1962150"/>
                </a:cubicBezTo>
                <a:cubicBezTo>
                  <a:pt x="525672" y="1893813"/>
                  <a:pt x="531504" y="1872589"/>
                  <a:pt x="552450" y="1809750"/>
                </a:cubicBezTo>
                <a:cubicBezTo>
                  <a:pt x="558800" y="1752600"/>
                  <a:pt x="562047" y="1695019"/>
                  <a:pt x="571500" y="1638300"/>
                </a:cubicBezTo>
                <a:cubicBezTo>
                  <a:pt x="581125" y="1580552"/>
                  <a:pt x="597333" y="1524095"/>
                  <a:pt x="609600" y="1466850"/>
                </a:cubicBezTo>
                <a:cubicBezTo>
                  <a:pt x="616384" y="1435190"/>
                  <a:pt x="622300" y="1403350"/>
                  <a:pt x="628650" y="1371600"/>
                </a:cubicBezTo>
                <a:cubicBezTo>
                  <a:pt x="600164" y="1257654"/>
                  <a:pt x="592269" y="1262550"/>
                  <a:pt x="628650" y="1104900"/>
                </a:cubicBezTo>
                <a:cubicBezTo>
                  <a:pt x="633798" y="1082591"/>
                  <a:pt x="654050" y="1066800"/>
                  <a:pt x="666750" y="1047750"/>
                </a:cubicBezTo>
                <a:cubicBezTo>
                  <a:pt x="712969" y="893687"/>
                  <a:pt x="725836" y="879860"/>
                  <a:pt x="742950" y="742950"/>
                </a:cubicBezTo>
                <a:cubicBezTo>
                  <a:pt x="750865" y="679626"/>
                  <a:pt x="753566" y="615707"/>
                  <a:pt x="762000" y="552450"/>
                </a:cubicBezTo>
                <a:cubicBezTo>
                  <a:pt x="766279" y="520355"/>
                  <a:pt x="766570" y="486160"/>
                  <a:pt x="781050" y="457200"/>
                </a:cubicBezTo>
                <a:cubicBezTo>
                  <a:pt x="793098" y="433103"/>
                  <a:pt x="820953" y="420746"/>
                  <a:pt x="838200" y="400050"/>
                </a:cubicBezTo>
                <a:cubicBezTo>
                  <a:pt x="852857" y="382461"/>
                  <a:pt x="866061" y="363378"/>
                  <a:pt x="876300" y="342900"/>
                </a:cubicBezTo>
                <a:cubicBezTo>
                  <a:pt x="885280" y="324939"/>
                  <a:pt x="887041" y="304031"/>
                  <a:pt x="895350" y="285750"/>
                </a:cubicBezTo>
                <a:cubicBezTo>
                  <a:pt x="941931" y="183272"/>
                  <a:pt x="961967" y="135005"/>
                  <a:pt x="1028700" y="57150"/>
                </a:cubicBezTo>
                <a:cubicBezTo>
                  <a:pt x="1046233" y="36695"/>
                  <a:pt x="1066800" y="19050"/>
                  <a:pt x="1085850" y="0"/>
                </a:cubicBezTo>
              </a:path>
            </a:pathLst>
          </a:cu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4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5065-4E21-397C-127A-90FF5DEF3964}"/>
              </a:ext>
            </a:extLst>
          </p:cNvPr>
          <p:cNvSpPr>
            <a:spLocks noGrp="1"/>
          </p:cNvSpPr>
          <p:nvPr>
            <p:ph type="title"/>
          </p:nvPr>
        </p:nvSpPr>
        <p:spPr>
          <a:xfrm>
            <a:off x="288471" y="59190"/>
            <a:ext cx="4112079" cy="1325563"/>
          </a:xfrm>
        </p:spPr>
        <p:txBody>
          <a:bodyPr/>
          <a:lstStyle/>
          <a:p>
            <a:r>
              <a:rPr lang="en-US" dirty="0"/>
              <a:t>Amarna letters</a:t>
            </a:r>
          </a:p>
        </p:txBody>
      </p:sp>
      <p:sp>
        <p:nvSpPr>
          <p:cNvPr id="3" name="Content Placeholder 2">
            <a:extLst>
              <a:ext uri="{FF2B5EF4-FFF2-40B4-BE49-F238E27FC236}">
                <a16:creationId xmlns:a16="http://schemas.microsoft.com/office/drawing/2014/main" id="{61558E5E-750D-D001-9CBD-A7DA04C353E9}"/>
              </a:ext>
            </a:extLst>
          </p:cNvPr>
          <p:cNvSpPr>
            <a:spLocks noGrp="1"/>
          </p:cNvSpPr>
          <p:nvPr>
            <p:ph idx="1"/>
          </p:nvPr>
        </p:nvSpPr>
        <p:spPr>
          <a:xfrm>
            <a:off x="563336" y="1384753"/>
            <a:ext cx="3837214" cy="2990352"/>
          </a:xfrm>
        </p:spPr>
        <p:txBody>
          <a:bodyPr>
            <a:normAutofit lnSpcReduction="10000"/>
          </a:bodyPr>
          <a:lstStyle/>
          <a:p>
            <a:r>
              <a:rPr lang="en-US" dirty="0"/>
              <a:t>c. 1360–1332 BC</a:t>
            </a:r>
          </a:p>
          <a:p>
            <a:r>
              <a:rPr lang="en-US" dirty="0"/>
              <a:t>Akhenaten, the pharaoh of Egypt</a:t>
            </a:r>
          </a:p>
          <a:p>
            <a:r>
              <a:rPr lang="en-US" dirty="0"/>
              <a:t>Requests for military aid against Habiru (`</a:t>
            </a:r>
            <a:r>
              <a:rPr lang="en-US" dirty="0" err="1"/>
              <a:t>apiru</a:t>
            </a:r>
            <a:r>
              <a:rPr lang="en-US" dirty="0"/>
              <a:t>), who are “licking all the land up”</a:t>
            </a:r>
          </a:p>
        </p:txBody>
      </p:sp>
      <p:pic>
        <p:nvPicPr>
          <p:cNvPr id="1027" name="Picture 3">
            <a:extLst>
              <a:ext uri="{FF2B5EF4-FFF2-40B4-BE49-F238E27FC236}">
                <a16:creationId xmlns:a16="http://schemas.microsoft.com/office/drawing/2014/main" id="{ED9D78B7-E4B0-A28F-3D4A-E2C496531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14" y="23767"/>
            <a:ext cx="7516586" cy="397752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FCCC089-13D7-8807-F137-E922E21E9343}"/>
              </a:ext>
            </a:extLst>
          </p:cNvPr>
          <p:cNvSpPr txBox="1">
            <a:spLocks/>
          </p:cNvSpPr>
          <p:nvPr/>
        </p:nvSpPr>
        <p:spPr>
          <a:xfrm>
            <a:off x="288471" y="4375105"/>
            <a:ext cx="11903529" cy="2482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Requests for aid from </a:t>
            </a:r>
          </a:p>
          <a:p>
            <a:pPr lvl="1"/>
            <a:r>
              <a:rPr lang="en-US" dirty="0" err="1"/>
              <a:t>Lib'ayu</a:t>
            </a:r>
            <a:r>
              <a:rPr lang="en-US" dirty="0"/>
              <a:t> of Shechem (son cooperated with Habiru)</a:t>
            </a:r>
          </a:p>
          <a:p>
            <a:pPr lvl="1"/>
            <a:r>
              <a:rPr lang="en-US" dirty="0"/>
              <a:t>Abdi-Heba of Jerusalem (</a:t>
            </a:r>
            <a:r>
              <a:rPr lang="en-US" dirty="0" err="1"/>
              <a:t>Lib’ayu’s</a:t>
            </a:r>
            <a:r>
              <a:rPr lang="en-US" dirty="0"/>
              <a:t> son cooperate with Habiru and gave his land, EA287- </a:t>
            </a:r>
            <a:r>
              <a:rPr lang="en-US" dirty="0">
                <a:solidFill>
                  <a:srgbClr val="000000"/>
                </a:solidFill>
                <a:latin typeface="Source Sans Pro" panose="020B0503030403020204" pitchFamily="34" charset="0"/>
              </a:rPr>
              <a:t>Lost are the lands of the king &amp; The Habiru are now attempting to take Jerusalem</a:t>
            </a:r>
            <a:r>
              <a:rPr lang="en-US" dirty="0"/>
              <a:t>)</a:t>
            </a:r>
          </a:p>
          <a:p>
            <a:pPr lvl="1"/>
            <a:r>
              <a:rPr lang="en-US" dirty="0"/>
              <a:t>Gezer also complains of Habiru invasions</a:t>
            </a:r>
          </a:p>
          <a:p>
            <a:pPr lvl="1"/>
            <a:r>
              <a:rPr lang="en-US" dirty="0"/>
              <a:t>Rib-</a:t>
            </a:r>
            <a:r>
              <a:rPr lang="en-US" dirty="0" err="1"/>
              <a:t>Hadda</a:t>
            </a:r>
            <a:r>
              <a:rPr lang="en-US" dirty="0"/>
              <a:t>, of Byblos (Habiru </a:t>
            </a:r>
            <a:r>
              <a:rPr lang="en-US" dirty="0" err="1"/>
              <a:t>mercinaries</a:t>
            </a:r>
            <a:r>
              <a:rPr lang="en-US" dirty="0"/>
              <a:t> used by likely Damascus)</a:t>
            </a:r>
          </a:p>
        </p:txBody>
      </p:sp>
    </p:spTree>
    <p:extLst>
      <p:ext uri="{BB962C8B-B14F-4D97-AF65-F5344CB8AC3E}">
        <p14:creationId xmlns:p14="http://schemas.microsoft.com/office/powerpoint/2010/main" val="61901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city of moses&#10;&#10;Description automatically generated">
            <a:extLst>
              <a:ext uri="{FF2B5EF4-FFF2-40B4-BE49-F238E27FC236}">
                <a16:creationId xmlns:a16="http://schemas.microsoft.com/office/drawing/2014/main" id="{248BEFBD-77E0-73EE-59D0-6546E228E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grpSp>
        <p:nvGrpSpPr>
          <p:cNvPr id="7" name="Group 6">
            <a:extLst>
              <a:ext uri="{FF2B5EF4-FFF2-40B4-BE49-F238E27FC236}">
                <a16:creationId xmlns:a16="http://schemas.microsoft.com/office/drawing/2014/main" id="{DBD89D4B-4BC9-5FE4-630C-D525EAAE61BB}"/>
              </a:ext>
            </a:extLst>
          </p:cNvPr>
          <p:cNvGrpSpPr/>
          <p:nvPr/>
        </p:nvGrpSpPr>
        <p:grpSpPr>
          <a:xfrm>
            <a:off x="0" y="0"/>
            <a:ext cx="5154093" cy="6858000"/>
            <a:chOff x="4210050" y="0"/>
            <a:chExt cx="5154093" cy="6858000"/>
          </a:xfrm>
        </p:grpSpPr>
        <p:pic>
          <p:nvPicPr>
            <p:cNvPr id="8" name="Picture 7" descr="A close-up of a map&#10;&#10;Description automatically generated">
              <a:extLst>
                <a:ext uri="{FF2B5EF4-FFF2-40B4-BE49-F238E27FC236}">
                  <a16:creationId xmlns:a16="http://schemas.microsoft.com/office/drawing/2014/main" id="{DBD8FF5A-53B0-F878-5E30-845F1B59BB92}"/>
                </a:ext>
              </a:extLst>
            </p:cNvPr>
            <p:cNvPicPr>
              <a:picLocks noChangeAspect="1"/>
            </p:cNvPicPr>
            <p:nvPr/>
          </p:nvPicPr>
          <p:blipFill rotWithShape="1">
            <a:blip r:embed="rId3">
              <a:extLst>
                <a:ext uri="{28A0092B-C50C-407E-A947-70E740481C1C}">
                  <a14:useLocalDpi xmlns:a14="http://schemas.microsoft.com/office/drawing/2010/main" val="0"/>
                </a:ext>
              </a:extLst>
            </a:blip>
            <a:srcRect l="46042"/>
            <a:stretch/>
          </p:blipFill>
          <p:spPr>
            <a:xfrm>
              <a:off x="4210050" y="0"/>
              <a:ext cx="4933950" cy="6858000"/>
            </a:xfrm>
            <a:prstGeom prst="rect">
              <a:avLst/>
            </a:prstGeom>
          </p:spPr>
        </p:pic>
        <p:sp>
          <p:nvSpPr>
            <p:cNvPr id="9" name="Freeform: Shape 8">
              <a:extLst>
                <a:ext uri="{FF2B5EF4-FFF2-40B4-BE49-F238E27FC236}">
                  <a16:creationId xmlns:a16="http://schemas.microsoft.com/office/drawing/2014/main" id="{709F2AB9-3511-D5FC-464E-FB515E26BDDD}"/>
                </a:ext>
              </a:extLst>
            </p:cNvPr>
            <p:cNvSpPr/>
            <p:nvPr/>
          </p:nvSpPr>
          <p:spPr>
            <a:xfrm>
              <a:off x="6217444" y="2778627"/>
              <a:ext cx="481012" cy="124117"/>
            </a:xfrm>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extrusionOk="0">
                  <a:moveTo>
                    <a:pt x="0" y="124117"/>
                  </a:moveTo>
                  <a:cubicBezTo>
                    <a:pt x="7536" y="121164"/>
                    <a:pt x="16547" y="122376"/>
                    <a:pt x="23812" y="119354"/>
                  </a:cubicBezTo>
                  <a:cubicBezTo>
                    <a:pt x="32455" y="116707"/>
                    <a:pt x="38233" y="110422"/>
                    <a:pt x="47625" y="107448"/>
                  </a:cubicBezTo>
                  <a:cubicBezTo>
                    <a:pt x="73856" y="96079"/>
                    <a:pt x="61909" y="97052"/>
                    <a:pt x="83344" y="95542"/>
                  </a:cubicBezTo>
                  <a:cubicBezTo>
                    <a:pt x="86417" y="94331"/>
                    <a:pt x="89563" y="91538"/>
                    <a:pt x="92869" y="90779"/>
                  </a:cubicBezTo>
                  <a:cubicBezTo>
                    <a:pt x="97699" y="89521"/>
                    <a:pt x="102745" y="89901"/>
                    <a:pt x="107156" y="88398"/>
                  </a:cubicBezTo>
                  <a:cubicBezTo>
                    <a:pt x="111889" y="87792"/>
                    <a:pt x="115066" y="87103"/>
                    <a:pt x="119062" y="86017"/>
                  </a:cubicBezTo>
                  <a:cubicBezTo>
                    <a:pt x="150652" y="76385"/>
                    <a:pt x="118000" y="81033"/>
                    <a:pt x="147637" y="78873"/>
                  </a:cubicBezTo>
                  <a:cubicBezTo>
                    <a:pt x="167490" y="80046"/>
                    <a:pt x="185001" y="79205"/>
                    <a:pt x="202406" y="81254"/>
                  </a:cubicBezTo>
                  <a:cubicBezTo>
                    <a:pt x="216044" y="81439"/>
                    <a:pt x="211309" y="77467"/>
                    <a:pt x="223837" y="74111"/>
                  </a:cubicBezTo>
                  <a:cubicBezTo>
                    <a:pt x="228161" y="73531"/>
                    <a:pt x="232546" y="73514"/>
                    <a:pt x="235744" y="71729"/>
                  </a:cubicBezTo>
                  <a:cubicBezTo>
                    <a:pt x="253476" y="67042"/>
                    <a:pt x="245092" y="68784"/>
                    <a:pt x="259556" y="64586"/>
                  </a:cubicBezTo>
                  <a:cubicBezTo>
                    <a:pt x="266304" y="63781"/>
                    <a:pt x="277051" y="61521"/>
                    <a:pt x="285750" y="59823"/>
                  </a:cubicBezTo>
                  <a:cubicBezTo>
                    <a:pt x="290306" y="58929"/>
                    <a:pt x="295417" y="56762"/>
                    <a:pt x="300037" y="55061"/>
                  </a:cubicBezTo>
                  <a:cubicBezTo>
                    <a:pt x="308069" y="49699"/>
                    <a:pt x="313429" y="44051"/>
                    <a:pt x="319087" y="40773"/>
                  </a:cubicBezTo>
                  <a:cubicBezTo>
                    <a:pt x="321847" y="39548"/>
                    <a:pt x="323455" y="36865"/>
                    <a:pt x="326231" y="36011"/>
                  </a:cubicBezTo>
                  <a:cubicBezTo>
                    <a:pt x="331661" y="32248"/>
                    <a:pt x="340970" y="28321"/>
                    <a:pt x="347662" y="26486"/>
                  </a:cubicBezTo>
                  <a:cubicBezTo>
                    <a:pt x="360675" y="20328"/>
                    <a:pt x="382925" y="18572"/>
                    <a:pt x="397669" y="16961"/>
                  </a:cubicBezTo>
                  <a:cubicBezTo>
                    <a:pt x="434242" y="293"/>
                    <a:pt x="414113" y="9220"/>
                    <a:pt x="452437" y="5054"/>
                  </a:cubicBezTo>
                  <a:cubicBezTo>
                    <a:pt x="469272" y="-2583"/>
                    <a:pt x="459161" y="2002"/>
                    <a:pt x="481012" y="292"/>
                  </a:cubicBezTo>
                </a:path>
              </a:pathLst>
            </a:custGeom>
            <a:noFill/>
            <a:ln w="9525">
              <a:solidFill>
                <a:srgbClr val="5B9693"/>
              </a:solidFill>
              <a:extLst>
                <a:ext uri="{C807C97D-BFC1-408E-A445-0C87EB9F89A2}">
                  <ask:lineSketchStyleProps xmlns:ask="http://schemas.microsoft.com/office/drawing/2018/sketchyshapes" sd="2348389661">
                    <a:custGeom>
                      <a:avLst/>
                      <a:gdLst>
                        <a:gd name="connsiteX0" fmla="*/ 0 w 481012"/>
                        <a:gd name="connsiteY0" fmla="*/ 124117 h 124117"/>
                        <a:gd name="connsiteX1" fmla="*/ 23812 w 481012"/>
                        <a:gd name="connsiteY1" fmla="*/ 119354 h 124117"/>
                        <a:gd name="connsiteX2" fmla="*/ 47625 w 481012"/>
                        <a:gd name="connsiteY2" fmla="*/ 107448 h 124117"/>
                        <a:gd name="connsiteX3" fmla="*/ 83344 w 481012"/>
                        <a:gd name="connsiteY3" fmla="*/ 95542 h 124117"/>
                        <a:gd name="connsiteX4" fmla="*/ 92869 w 481012"/>
                        <a:gd name="connsiteY4" fmla="*/ 90779 h 124117"/>
                        <a:gd name="connsiteX5" fmla="*/ 107156 w 481012"/>
                        <a:gd name="connsiteY5" fmla="*/ 88398 h 124117"/>
                        <a:gd name="connsiteX6" fmla="*/ 119062 w 481012"/>
                        <a:gd name="connsiteY6" fmla="*/ 86017 h 124117"/>
                        <a:gd name="connsiteX7" fmla="*/ 147637 w 481012"/>
                        <a:gd name="connsiteY7" fmla="*/ 78873 h 124117"/>
                        <a:gd name="connsiteX8" fmla="*/ 202406 w 481012"/>
                        <a:gd name="connsiteY8" fmla="*/ 81254 h 124117"/>
                        <a:gd name="connsiteX9" fmla="*/ 223837 w 481012"/>
                        <a:gd name="connsiteY9" fmla="*/ 74111 h 124117"/>
                        <a:gd name="connsiteX10" fmla="*/ 235744 w 481012"/>
                        <a:gd name="connsiteY10" fmla="*/ 71729 h 124117"/>
                        <a:gd name="connsiteX11" fmla="*/ 259556 w 481012"/>
                        <a:gd name="connsiteY11" fmla="*/ 64586 h 124117"/>
                        <a:gd name="connsiteX12" fmla="*/ 285750 w 481012"/>
                        <a:gd name="connsiteY12" fmla="*/ 59823 h 124117"/>
                        <a:gd name="connsiteX13" fmla="*/ 300037 w 481012"/>
                        <a:gd name="connsiteY13" fmla="*/ 55061 h 124117"/>
                        <a:gd name="connsiteX14" fmla="*/ 319087 w 481012"/>
                        <a:gd name="connsiteY14" fmla="*/ 40773 h 124117"/>
                        <a:gd name="connsiteX15" fmla="*/ 326231 w 481012"/>
                        <a:gd name="connsiteY15" fmla="*/ 36011 h 124117"/>
                        <a:gd name="connsiteX16" fmla="*/ 347662 w 481012"/>
                        <a:gd name="connsiteY16" fmla="*/ 26486 h 124117"/>
                        <a:gd name="connsiteX17" fmla="*/ 397669 w 481012"/>
                        <a:gd name="connsiteY17" fmla="*/ 16961 h 124117"/>
                        <a:gd name="connsiteX18" fmla="*/ 452437 w 481012"/>
                        <a:gd name="connsiteY18" fmla="*/ 5054 h 124117"/>
                        <a:gd name="connsiteX19" fmla="*/ 481012 w 481012"/>
                        <a:gd name="connsiteY19" fmla="*/ 292 h 12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012" h="124117">
                          <a:moveTo>
                            <a:pt x="0" y="124117"/>
                          </a:moveTo>
                          <a:cubicBezTo>
                            <a:pt x="7937" y="122529"/>
                            <a:pt x="16172" y="122028"/>
                            <a:pt x="23812" y="119354"/>
                          </a:cubicBezTo>
                          <a:cubicBezTo>
                            <a:pt x="32188" y="116422"/>
                            <a:pt x="39385" y="110744"/>
                            <a:pt x="47625" y="107448"/>
                          </a:cubicBezTo>
                          <a:cubicBezTo>
                            <a:pt x="75195" y="96420"/>
                            <a:pt x="63054" y="99599"/>
                            <a:pt x="83344" y="95542"/>
                          </a:cubicBezTo>
                          <a:cubicBezTo>
                            <a:pt x="86519" y="93954"/>
                            <a:pt x="89469" y="91799"/>
                            <a:pt x="92869" y="90779"/>
                          </a:cubicBezTo>
                          <a:cubicBezTo>
                            <a:pt x="97493" y="89392"/>
                            <a:pt x="102406" y="89262"/>
                            <a:pt x="107156" y="88398"/>
                          </a:cubicBezTo>
                          <a:cubicBezTo>
                            <a:pt x="111138" y="87674"/>
                            <a:pt x="115136" y="86999"/>
                            <a:pt x="119062" y="86017"/>
                          </a:cubicBezTo>
                          <a:cubicBezTo>
                            <a:pt x="154308" y="77205"/>
                            <a:pt x="119779" y="84444"/>
                            <a:pt x="147637" y="78873"/>
                          </a:cubicBezTo>
                          <a:cubicBezTo>
                            <a:pt x="165893" y="79667"/>
                            <a:pt x="184132" y="81254"/>
                            <a:pt x="202406" y="81254"/>
                          </a:cubicBezTo>
                          <a:cubicBezTo>
                            <a:pt x="216053" y="81254"/>
                            <a:pt x="212218" y="77984"/>
                            <a:pt x="223837" y="74111"/>
                          </a:cubicBezTo>
                          <a:cubicBezTo>
                            <a:pt x="227677" y="72831"/>
                            <a:pt x="231839" y="72794"/>
                            <a:pt x="235744" y="71729"/>
                          </a:cubicBezTo>
                          <a:cubicBezTo>
                            <a:pt x="252455" y="67171"/>
                            <a:pt x="245605" y="67376"/>
                            <a:pt x="259556" y="64586"/>
                          </a:cubicBezTo>
                          <a:cubicBezTo>
                            <a:pt x="266350" y="63227"/>
                            <a:pt x="278737" y="61735"/>
                            <a:pt x="285750" y="59823"/>
                          </a:cubicBezTo>
                          <a:cubicBezTo>
                            <a:pt x="290593" y="58502"/>
                            <a:pt x="295275" y="56648"/>
                            <a:pt x="300037" y="55061"/>
                          </a:cubicBezTo>
                          <a:cubicBezTo>
                            <a:pt x="306387" y="50298"/>
                            <a:pt x="312668" y="45442"/>
                            <a:pt x="319087" y="40773"/>
                          </a:cubicBezTo>
                          <a:cubicBezTo>
                            <a:pt x="321402" y="39090"/>
                            <a:pt x="323671" y="37291"/>
                            <a:pt x="326231" y="36011"/>
                          </a:cubicBezTo>
                          <a:cubicBezTo>
                            <a:pt x="333223" y="32515"/>
                            <a:pt x="340290" y="29088"/>
                            <a:pt x="347662" y="26486"/>
                          </a:cubicBezTo>
                          <a:cubicBezTo>
                            <a:pt x="361758" y="21511"/>
                            <a:pt x="384300" y="19018"/>
                            <a:pt x="397669" y="16961"/>
                          </a:cubicBezTo>
                          <a:cubicBezTo>
                            <a:pt x="431090" y="3592"/>
                            <a:pt x="412957" y="8092"/>
                            <a:pt x="452437" y="5054"/>
                          </a:cubicBezTo>
                          <a:cubicBezTo>
                            <a:pt x="469503" y="-1771"/>
                            <a:pt x="460069" y="292"/>
                            <a:pt x="481012" y="292"/>
                          </a:cubicBez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FCD721D-56F5-8658-736D-72F2940FB99A}"/>
                </a:ext>
              </a:extLst>
            </p:cNvPr>
            <p:cNvSpPr/>
            <p:nvPr/>
          </p:nvSpPr>
          <p:spPr>
            <a:xfrm>
              <a:off x="5472113" y="4257675"/>
              <a:ext cx="1252537" cy="581071"/>
            </a:xfrm>
            <a:custGeom>
              <a:avLst/>
              <a:gdLst>
                <a:gd name="connsiteX0" fmla="*/ 0 w 1252537"/>
                <a:gd name="connsiteY0" fmla="*/ 0 h 581071"/>
                <a:gd name="connsiteX1" fmla="*/ 33337 w 1252537"/>
                <a:gd name="connsiteY1" fmla="*/ 14288 h 581071"/>
                <a:gd name="connsiteX2" fmla="*/ 42862 w 1252537"/>
                <a:gd name="connsiteY2" fmla="*/ 21431 h 581071"/>
                <a:gd name="connsiteX3" fmla="*/ 45243 w 1252537"/>
                <a:gd name="connsiteY3" fmla="*/ 33338 h 581071"/>
                <a:gd name="connsiteX4" fmla="*/ 54768 w 1252537"/>
                <a:gd name="connsiteY4" fmla="*/ 45244 h 581071"/>
                <a:gd name="connsiteX5" fmla="*/ 61912 w 1252537"/>
                <a:gd name="connsiteY5" fmla="*/ 57150 h 581071"/>
                <a:gd name="connsiteX6" fmla="*/ 71437 w 1252537"/>
                <a:gd name="connsiteY6" fmla="*/ 69056 h 581071"/>
                <a:gd name="connsiteX7" fmla="*/ 78581 w 1252537"/>
                <a:gd name="connsiteY7" fmla="*/ 80963 h 581071"/>
                <a:gd name="connsiteX8" fmla="*/ 83343 w 1252537"/>
                <a:gd name="connsiteY8" fmla="*/ 90488 h 581071"/>
                <a:gd name="connsiteX9" fmla="*/ 92868 w 1252537"/>
                <a:gd name="connsiteY9" fmla="*/ 95250 h 581071"/>
                <a:gd name="connsiteX10" fmla="*/ 111918 w 1252537"/>
                <a:gd name="connsiteY10" fmla="*/ 123825 h 581071"/>
                <a:gd name="connsiteX11" fmla="*/ 119062 w 1252537"/>
                <a:gd name="connsiteY11" fmla="*/ 145256 h 581071"/>
                <a:gd name="connsiteX12" fmla="*/ 123825 w 1252537"/>
                <a:gd name="connsiteY12" fmla="*/ 152400 h 581071"/>
                <a:gd name="connsiteX13" fmla="*/ 145256 w 1252537"/>
                <a:gd name="connsiteY13" fmla="*/ 169069 h 581071"/>
                <a:gd name="connsiteX14" fmla="*/ 161925 w 1252537"/>
                <a:gd name="connsiteY14" fmla="*/ 195263 h 581071"/>
                <a:gd name="connsiteX15" fmla="*/ 171450 w 1252537"/>
                <a:gd name="connsiteY15" fmla="*/ 216694 h 581071"/>
                <a:gd name="connsiteX16" fmla="*/ 176212 w 1252537"/>
                <a:gd name="connsiteY16" fmla="*/ 228600 h 581071"/>
                <a:gd name="connsiteX17" fmla="*/ 183356 w 1252537"/>
                <a:gd name="connsiteY17" fmla="*/ 235744 h 581071"/>
                <a:gd name="connsiteX18" fmla="*/ 195262 w 1252537"/>
                <a:gd name="connsiteY18" fmla="*/ 250031 h 581071"/>
                <a:gd name="connsiteX19" fmla="*/ 200025 w 1252537"/>
                <a:gd name="connsiteY19" fmla="*/ 269081 h 581071"/>
                <a:gd name="connsiteX20" fmla="*/ 207168 w 1252537"/>
                <a:gd name="connsiteY20" fmla="*/ 311944 h 581071"/>
                <a:gd name="connsiteX21" fmla="*/ 223837 w 1252537"/>
                <a:gd name="connsiteY21" fmla="*/ 342900 h 581071"/>
                <a:gd name="connsiteX22" fmla="*/ 228600 w 1252537"/>
                <a:gd name="connsiteY22" fmla="*/ 354806 h 581071"/>
                <a:gd name="connsiteX23" fmla="*/ 233362 w 1252537"/>
                <a:gd name="connsiteY23" fmla="*/ 361950 h 581071"/>
                <a:gd name="connsiteX24" fmla="*/ 230981 w 1252537"/>
                <a:gd name="connsiteY24" fmla="*/ 371475 h 581071"/>
                <a:gd name="connsiteX25" fmla="*/ 235743 w 1252537"/>
                <a:gd name="connsiteY25" fmla="*/ 402431 h 581071"/>
                <a:gd name="connsiteX26" fmla="*/ 252412 w 1252537"/>
                <a:gd name="connsiteY26" fmla="*/ 438150 h 581071"/>
                <a:gd name="connsiteX27" fmla="*/ 254793 w 1252537"/>
                <a:gd name="connsiteY27" fmla="*/ 447675 h 581071"/>
                <a:gd name="connsiteX28" fmla="*/ 261937 w 1252537"/>
                <a:gd name="connsiteY28" fmla="*/ 502444 h 581071"/>
                <a:gd name="connsiteX29" fmla="*/ 264318 w 1252537"/>
                <a:gd name="connsiteY29" fmla="*/ 509588 h 581071"/>
                <a:gd name="connsiteX30" fmla="*/ 280987 w 1252537"/>
                <a:gd name="connsiteY30" fmla="*/ 523875 h 581071"/>
                <a:gd name="connsiteX31" fmla="*/ 309562 w 1252537"/>
                <a:gd name="connsiteY31" fmla="*/ 547688 h 581071"/>
                <a:gd name="connsiteX32" fmla="*/ 352425 w 1252537"/>
                <a:gd name="connsiteY32" fmla="*/ 571500 h 581071"/>
                <a:gd name="connsiteX33" fmla="*/ 366712 w 1252537"/>
                <a:gd name="connsiteY33" fmla="*/ 576263 h 581071"/>
                <a:gd name="connsiteX34" fmla="*/ 383381 w 1252537"/>
                <a:gd name="connsiteY34" fmla="*/ 581025 h 581071"/>
                <a:gd name="connsiteX35" fmla="*/ 402431 w 1252537"/>
                <a:gd name="connsiteY35" fmla="*/ 578644 h 581071"/>
                <a:gd name="connsiteX36" fmla="*/ 416718 w 1252537"/>
                <a:gd name="connsiteY36" fmla="*/ 581025 h 581071"/>
                <a:gd name="connsiteX37" fmla="*/ 428625 w 1252537"/>
                <a:gd name="connsiteY37" fmla="*/ 576263 h 581071"/>
                <a:gd name="connsiteX38" fmla="*/ 438150 w 1252537"/>
                <a:gd name="connsiteY38" fmla="*/ 573881 h 581071"/>
                <a:gd name="connsiteX39" fmla="*/ 457200 w 1252537"/>
                <a:gd name="connsiteY39" fmla="*/ 576263 h 581071"/>
                <a:gd name="connsiteX40" fmla="*/ 473868 w 1252537"/>
                <a:gd name="connsiteY40" fmla="*/ 581025 h 581071"/>
                <a:gd name="connsiteX41" fmla="*/ 504825 w 1252537"/>
                <a:gd name="connsiteY41" fmla="*/ 566738 h 581071"/>
                <a:gd name="connsiteX42" fmla="*/ 569118 w 1252537"/>
                <a:gd name="connsiteY42" fmla="*/ 564356 h 581071"/>
                <a:gd name="connsiteX43" fmla="*/ 581025 w 1252537"/>
                <a:gd name="connsiteY43" fmla="*/ 561975 h 581071"/>
                <a:gd name="connsiteX44" fmla="*/ 590550 w 1252537"/>
                <a:gd name="connsiteY44" fmla="*/ 559594 h 581071"/>
                <a:gd name="connsiteX45" fmla="*/ 631031 w 1252537"/>
                <a:gd name="connsiteY45" fmla="*/ 557213 h 581071"/>
                <a:gd name="connsiteX46" fmla="*/ 645318 w 1252537"/>
                <a:gd name="connsiteY46" fmla="*/ 552450 h 581071"/>
                <a:gd name="connsiteX47" fmla="*/ 657225 w 1252537"/>
                <a:gd name="connsiteY47" fmla="*/ 542925 h 581071"/>
                <a:gd name="connsiteX48" fmla="*/ 700087 w 1252537"/>
                <a:gd name="connsiteY48" fmla="*/ 540544 h 581071"/>
                <a:gd name="connsiteX49" fmla="*/ 728662 w 1252537"/>
                <a:gd name="connsiteY49" fmla="*/ 531019 h 581071"/>
                <a:gd name="connsiteX50" fmla="*/ 745331 w 1252537"/>
                <a:gd name="connsiteY50" fmla="*/ 514350 h 581071"/>
                <a:gd name="connsiteX51" fmla="*/ 757237 w 1252537"/>
                <a:gd name="connsiteY51" fmla="*/ 502444 h 581071"/>
                <a:gd name="connsiteX52" fmla="*/ 769143 w 1252537"/>
                <a:gd name="connsiteY52" fmla="*/ 488156 h 581071"/>
                <a:gd name="connsiteX53" fmla="*/ 778668 w 1252537"/>
                <a:gd name="connsiteY53" fmla="*/ 483394 h 581071"/>
                <a:gd name="connsiteX54" fmla="*/ 792956 w 1252537"/>
                <a:gd name="connsiteY54" fmla="*/ 478631 h 581071"/>
                <a:gd name="connsiteX55" fmla="*/ 852487 w 1252537"/>
                <a:gd name="connsiteY55" fmla="*/ 481013 h 581071"/>
                <a:gd name="connsiteX56" fmla="*/ 862012 w 1252537"/>
                <a:gd name="connsiteY56" fmla="*/ 483394 h 581071"/>
                <a:gd name="connsiteX57" fmla="*/ 897731 w 1252537"/>
                <a:gd name="connsiteY57" fmla="*/ 490538 h 581071"/>
                <a:gd name="connsiteX58" fmla="*/ 952500 w 1252537"/>
                <a:gd name="connsiteY58" fmla="*/ 509588 h 581071"/>
                <a:gd name="connsiteX59" fmla="*/ 978693 w 1252537"/>
                <a:gd name="connsiteY59" fmla="*/ 514350 h 581071"/>
                <a:gd name="connsiteX60" fmla="*/ 988218 w 1252537"/>
                <a:gd name="connsiteY60" fmla="*/ 516731 h 581071"/>
                <a:gd name="connsiteX61" fmla="*/ 1012031 w 1252537"/>
                <a:gd name="connsiteY61" fmla="*/ 526256 h 581071"/>
                <a:gd name="connsiteX62" fmla="*/ 1062037 w 1252537"/>
                <a:gd name="connsiteY62" fmla="*/ 538163 h 581071"/>
                <a:gd name="connsiteX63" fmla="*/ 1081087 w 1252537"/>
                <a:gd name="connsiteY63" fmla="*/ 547688 h 581071"/>
                <a:gd name="connsiteX64" fmla="*/ 1104900 w 1252537"/>
                <a:gd name="connsiteY64" fmla="*/ 542925 h 581071"/>
                <a:gd name="connsiteX65" fmla="*/ 1152525 w 1252537"/>
                <a:gd name="connsiteY65" fmla="*/ 535781 h 581071"/>
                <a:gd name="connsiteX66" fmla="*/ 1181100 w 1252537"/>
                <a:gd name="connsiteY66" fmla="*/ 528638 h 581071"/>
                <a:gd name="connsiteX67" fmla="*/ 1197768 w 1252537"/>
                <a:gd name="connsiteY67" fmla="*/ 526256 h 581071"/>
                <a:gd name="connsiteX68" fmla="*/ 1204912 w 1252537"/>
                <a:gd name="connsiteY68" fmla="*/ 523875 h 581071"/>
                <a:gd name="connsiteX69" fmla="*/ 1214437 w 1252537"/>
                <a:gd name="connsiteY69" fmla="*/ 519113 h 581071"/>
                <a:gd name="connsiteX70" fmla="*/ 1226343 w 1252537"/>
                <a:gd name="connsiteY70" fmla="*/ 516731 h 581071"/>
                <a:gd name="connsiteX71" fmla="*/ 1238250 w 1252537"/>
                <a:gd name="connsiteY71" fmla="*/ 511969 h 581071"/>
                <a:gd name="connsiteX72" fmla="*/ 1245393 w 1252537"/>
                <a:gd name="connsiteY72" fmla="*/ 504825 h 581071"/>
                <a:gd name="connsiteX73" fmla="*/ 1250156 w 1252537"/>
                <a:gd name="connsiteY73" fmla="*/ 497681 h 581071"/>
                <a:gd name="connsiteX74" fmla="*/ 1252537 w 1252537"/>
                <a:gd name="connsiteY74" fmla="*/ 497681 h 58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52537" h="581071">
                  <a:moveTo>
                    <a:pt x="0" y="0"/>
                  </a:moveTo>
                  <a:cubicBezTo>
                    <a:pt x="9755" y="3902"/>
                    <a:pt x="25208" y="9911"/>
                    <a:pt x="33337" y="14288"/>
                  </a:cubicBezTo>
                  <a:cubicBezTo>
                    <a:pt x="36831" y="16169"/>
                    <a:pt x="39687" y="19050"/>
                    <a:pt x="42862" y="21431"/>
                  </a:cubicBezTo>
                  <a:cubicBezTo>
                    <a:pt x="43656" y="25400"/>
                    <a:pt x="43433" y="29718"/>
                    <a:pt x="45243" y="33338"/>
                  </a:cubicBezTo>
                  <a:cubicBezTo>
                    <a:pt x="47516" y="37884"/>
                    <a:pt x="51853" y="41080"/>
                    <a:pt x="54768" y="45244"/>
                  </a:cubicBezTo>
                  <a:cubicBezTo>
                    <a:pt x="57422" y="49036"/>
                    <a:pt x="59258" y="53358"/>
                    <a:pt x="61912" y="57150"/>
                  </a:cubicBezTo>
                  <a:cubicBezTo>
                    <a:pt x="64827" y="61314"/>
                    <a:pt x="68522" y="64892"/>
                    <a:pt x="71437" y="69056"/>
                  </a:cubicBezTo>
                  <a:cubicBezTo>
                    <a:pt x="74091" y="72848"/>
                    <a:pt x="76333" y="76917"/>
                    <a:pt x="78581" y="80963"/>
                  </a:cubicBezTo>
                  <a:cubicBezTo>
                    <a:pt x="80305" y="84066"/>
                    <a:pt x="80833" y="87978"/>
                    <a:pt x="83343" y="90488"/>
                  </a:cubicBezTo>
                  <a:cubicBezTo>
                    <a:pt x="85853" y="92998"/>
                    <a:pt x="89693" y="93663"/>
                    <a:pt x="92868" y="95250"/>
                  </a:cubicBezTo>
                  <a:cubicBezTo>
                    <a:pt x="105225" y="107607"/>
                    <a:pt x="103845" y="104219"/>
                    <a:pt x="111918" y="123825"/>
                  </a:cubicBezTo>
                  <a:cubicBezTo>
                    <a:pt x="114785" y="130788"/>
                    <a:pt x="114885" y="138991"/>
                    <a:pt x="119062" y="145256"/>
                  </a:cubicBezTo>
                  <a:cubicBezTo>
                    <a:pt x="120650" y="147637"/>
                    <a:pt x="121801" y="150376"/>
                    <a:pt x="123825" y="152400"/>
                  </a:cubicBezTo>
                  <a:cubicBezTo>
                    <a:pt x="132067" y="160642"/>
                    <a:pt x="136760" y="163405"/>
                    <a:pt x="145256" y="169069"/>
                  </a:cubicBezTo>
                  <a:cubicBezTo>
                    <a:pt x="150812" y="177800"/>
                    <a:pt x="156937" y="186195"/>
                    <a:pt x="161925" y="195263"/>
                  </a:cubicBezTo>
                  <a:cubicBezTo>
                    <a:pt x="165692" y="202113"/>
                    <a:pt x="168371" y="209509"/>
                    <a:pt x="171450" y="216694"/>
                  </a:cubicBezTo>
                  <a:cubicBezTo>
                    <a:pt x="173134" y="220623"/>
                    <a:pt x="173947" y="224975"/>
                    <a:pt x="176212" y="228600"/>
                  </a:cubicBezTo>
                  <a:cubicBezTo>
                    <a:pt x="177997" y="231456"/>
                    <a:pt x="180975" y="233363"/>
                    <a:pt x="183356" y="235744"/>
                  </a:cubicBezTo>
                  <a:cubicBezTo>
                    <a:pt x="193762" y="266967"/>
                    <a:pt x="173025" y="209265"/>
                    <a:pt x="195262" y="250031"/>
                  </a:cubicBezTo>
                  <a:cubicBezTo>
                    <a:pt x="198396" y="255777"/>
                    <a:pt x="198789" y="262653"/>
                    <a:pt x="200025" y="269081"/>
                  </a:cubicBezTo>
                  <a:cubicBezTo>
                    <a:pt x="202760" y="283305"/>
                    <a:pt x="203911" y="297830"/>
                    <a:pt x="207168" y="311944"/>
                  </a:cubicBezTo>
                  <a:cubicBezTo>
                    <a:pt x="213384" y="338883"/>
                    <a:pt x="212108" y="323353"/>
                    <a:pt x="223837" y="342900"/>
                  </a:cubicBezTo>
                  <a:cubicBezTo>
                    <a:pt x="226036" y="346565"/>
                    <a:pt x="226688" y="350983"/>
                    <a:pt x="228600" y="354806"/>
                  </a:cubicBezTo>
                  <a:cubicBezTo>
                    <a:pt x="229880" y="357366"/>
                    <a:pt x="231775" y="359569"/>
                    <a:pt x="233362" y="361950"/>
                  </a:cubicBezTo>
                  <a:cubicBezTo>
                    <a:pt x="232568" y="365125"/>
                    <a:pt x="230789" y="368208"/>
                    <a:pt x="230981" y="371475"/>
                  </a:cubicBezTo>
                  <a:cubicBezTo>
                    <a:pt x="231594" y="381897"/>
                    <a:pt x="232548" y="392492"/>
                    <a:pt x="235743" y="402431"/>
                  </a:cubicBezTo>
                  <a:cubicBezTo>
                    <a:pt x="239764" y="414940"/>
                    <a:pt x="247313" y="426041"/>
                    <a:pt x="252412" y="438150"/>
                  </a:cubicBezTo>
                  <a:cubicBezTo>
                    <a:pt x="253682" y="441166"/>
                    <a:pt x="253999" y="444500"/>
                    <a:pt x="254793" y="447675"/>
                  </a:cubicBezTo>
                  <a:cubicBezTo>
                    <a:pt x="257779" y="501409"/>
                    <a:pt x="251751" y="475279"/>
                    <a:pt x="261937" y="502444"/>
                  </a:cubicBezTo>
                  <a:cubicBezTo>
                    <a:pt x="262818" y="504794"/>
                    <a:pt x="262650" y="507712"/>
                    <a:pt x="264318" y="509588"/>
                  </a:cubicBezTo>
                  <a:cubicBezTo>
                    <a:pt x="269180" y="515057"/>
                    <a:pt x="275431" y="519113"/>
                    <a:pt x="280987" y="523875"/>
                  </a:cubicBezTo>
                  <a:cubicBezTo>
                    <a:pt x="289933" y="546238"/>
                    <a:pt x="280085" y="529265"/>
                    <a:pt x="309562" y="547688"/>
                  </a:cubicBezTo>
                  <a:cubicBezTo>
                    <a:pt x="321429" y="555105"/>
                    <a:pt x="339345" y="567140"/>
                    <a:pt x="352425" y="571500"/>
                  </a:cubicBezTo>
                  <a:cubicBezTo>
                    <a:pt x="357187" y="573088"/>
                    <a:pt x="361904" y="574820"/>
                    <a:pt x="366712" y="576263"/>
                  </a:cubicBezTo>
                  <a:cubicBezTo>
                    <a:pt x="396662" y="585249"/>
                    <a:pt x="359334" y="573011"/>
                    <a:pt x="383381" y="581025"/>
                  </a:cubicBezTo>
                  <a:cubicBezTo>
                    <a:pt x="389731" y="580231"/>
                    <a:pt x="396032" y="578644"/>
                    <a:pt x="402431" y="578644"/>
                  </a:cubicBezTo>
                  <a:cubicBezTo>
                    <a:pt x="407259" y="578644"/>
                    <a:pt x="411910" y="581462"/>
                    <a:pt x="416718" y="581025"/>
                  </a:cubicBezTo>
                  <a:cubicBezTo>
                    <a:pt x="420975" y="580638"/>
                    <a:pt x="424570" y="577615"/>
                    <a:pt x="428625" y="576263"/>
                  </a:cubicBezTo>
                  <a:cubicBezTo>
                    <a:pt x="431730" y="575228"/>
                    <a:pt x="434975" y="574675"/>
                    <a:pt x="438150" y="573881"/>
                  </a:cubicBezTo>
                  <a:cubicBezTo>
                    <a:pt x="444500" y="574675"/>
                    <a:pt x="450888" y="575211"/>
                    <a:pt x="457200" y="576263"/>
                  </a:cubicBezTo>
                  <a:cubicBezTo>
                    <a:pt x="463182" y="577260"/>
                    <a:pt x="468204" y="579137"/>
                    <a:pt x="473868" y="581025"/>
                  </a:cubicBezTo>
                  <a:cubicBezTo>
                    <a:pt x="500338" y="570437"/>
                    <a:pt x="490567" y="576242"/>
                    <a:pt x="504825" y="566738"/>
                  </a:cubicBezTo>
                  <a:cubicBezTo>
                    <a:pt x="533080" y="572388"/>
                    <a:pt x="516363" y="570218"/>
                    <a:pt x="569118" y="564356"/>
                  </a:cubicBezTo>
                  <a:cubicBezTo>
                    <a:pt x="573141" y="563909"/>
                    <a:pt x="577074" y="562853"/>
                    <a:pt x="581025" y="561975"/>
                  </a:cubicBezTo>
                  <a:cubicBezTo>
                    <a:pt x="584220" y="561265"/>
                    <a:pt x="587292" y="559904"/>
                    <a:pt x="590550" y="559594"/>
                  </a:cubicBezTo>
                  <a:cubicBezTo>
                    <a:pt x="604006" y="558313"/>
                    <a:pt x="617537" y="558007"/>
                    <a:pt x="631031" y="557213"/>
                  </a:cubicBezTo>
                  <a:cubicBezTo>
                    <a:pt x="635793" y="555625"/>
                    <a:pt x="640911" y="554854"/>
                    <a:pt x="645318" y="552450"/>
                  </a:cubicBezTo>
                  <a:cubicBezTo>
                    <a:pt x="649780" y="550016"/>
                    <a:pt x="652258" y="544005"/>
                    <a:pt x="657225" y="542925"/>
                  </a:cubicBezTo>
                  <a:cubicBezTo>
                    <a:pt x="671208" y="539885"/>
                    <a:pt x="685800" y="541338"/>
                    <a:pt x="700087" y="540544"/>
                  </a:cubicBezTo>
                  <a:cubicBezTo>
                    <a:pt x="703673" y="539647"/>
                    <a:pt x="723536" y="536144"/>
                    <a:pt x="728662" y="531019"/>
                  </a:cubicBezTo>
                  <a:cubicBezTo>
                    <a:pt x="752580" y="507103"/>
                    <a:pt x="708106" y="536686"/>
                    <a:pt x="745331" y="514350"/>
                  </a:cubicBezTo>
                  <a:cubicBezTo>
                    <a:pt x="758027" y="495303"/>
                    <a:pt x="741365" y="518315"/>
                    <a:pt x="757237" y="502444"/>
                  </a:cubicBezTo>
                  <a:cubicBezTo>
                    <a:pt x="767679" y="492003"/>
                    <a:pt x="755492" y="497907"/>
                    <a:pt x="769143" y="488156"/>
                  </a:cubicBezTo>
                  <a:cubicBezTo>
                    <a:pt x="772031" y="486093"/>
                    <a:pt x="775372" y="484712"/>
                    <a:pt x="778668" y="483394"/>
                  </a:cubicBezTo>
                  <a:cubicBezTo>
                    <a:pt x="783329" y="481530"/>
                    <a:pt x="792956" y="478631"/>
                    <a:pt x="792956" y="478631"/>
                  </a:cubicBezTo>
                  <a:cubicBezTo>
                    <a:pt x="812800" y="479425"/>
                    <a:pt x="832675" y="479646"/>
                    <a:pt x="852487" y="481013"/>
                  </a:cubicBezTo>
                  <a:cubicBezTo>
                    <a:pt x="855752" y="481238"/>
                    <a:pt x="858823" y="482658"/>
                    <a:pt x="862012" y="483394"/>
                  </a:cubicBezTo>
                  <a:cubicBezTo>
                    <a:pt x="884667" y="488622"/>
                    <a:pt x="878527" y="487336"/>
                    <a:pt x="897731" y="490538"/>
                  </a:cubicBezTo>
                  <a:cubicBezTo>
                    <a:pt x="926666" y="502111"/>
                    <a:pt x="927575" y="504340"/>
                    <a:pt x="952500" y="509588"/>
                  </a:cubicBezTo>
                  <a:cubicBezTo>
                    <a:pt x="961184" y="511416"/>
                    <a:pt x="969991" y="512610"/>
                    <a:pt x="978693" y="514350"/>
                  </a:cubicBezTo>
                  <a:cubicBezTo>
                    <a:pt x="981902" y="514992"/>
                    <a:pt x="985136" y="515630"/>
                    <a:pt x="988218" y="516731"/>
                  </a:cubicBezTo>
                  <a:cubicBezTo>
                    <a:pt x="996269" y="519606"/>
                    <a:pt x="1003889" y="523650"/>
                    <a:pt x="1012031" y="526256"/>
                  </a:cubicBezTo>
                  <a:cubicBezTo>
                    <a:pt x="1038363" y="534682"/>
                    <a:pt x="1041101" y="534672"/>
                    <a:pt x="1062037" y="538163"/>
                  </a:cubicBezTo>
                  <a:cubicBezTo>
                    <a:pt x="1068387" y="541338"/>
                    <a:pt x="1074145" y="546201"/>
                    <a:pt x="1081087" y="547688"/>
                  </a:cubicBezTo>
                  <a:cubicBezTo>
                    <a:pt x="1084229" y="548361"/>
                    <a:pt x="1100434" y="544041"/>
                    <a:pt x="1104900" y="542925"/>
                  </a:cubicBezTo>
                  <a:cubicBezTo>
                    <a:pt x="1123735" y="530368"/>
                    <a:pt x="1107084" y="539733"/>
                    <a:pt x="1152525" y="535781"/>
                  </a:cubicBezTo>
                  <a:cubicBezTo>
                    <a:pt x="1174037" y="533910"/>
                    <a:pt x="1159868" y="533538"/>
                    <a:pt x="1181100" y="528638"/>
                  </a:cubicBezTo>
                  <a:cubicBezTo>
                    <a:pt x="1186569" y="527376"/>
                    <a:pt x="1192212" y="527050"/>
                    <a:pt x="1197768" y="526256"/>
                  </a:cubicBezTo>
                  <a:cubicBezTo>
                    <a:pt x="1200149" y="525462"/>
                    <a:pt x="1202605" y="524864"/>
                    <a:pt x="1204912" y="523875"/>
                  </a:cubicBezTo>
                  <a:cubicBezTo>
                    <a:pt x="1208175" y="522477"/>
                    <a:pt x="1211069" y="520236"/>
                    <a:pt x="1214437" y="519113"/>
                  </a:cubicBezTo>
                  <a:cubicBezTo>
                    <a:pt x="1218277" y="517833"/>
                    <a:pt x="1222466" y="517894"/>
                    <a:pt x="1226343" y="516731"/>
                  </a:cubicBezTo>
                  <a:cubicBezTo>
                    <a:pt x="1230437" y="515503"/>
                    <a:pt x="1234281" y="513556"/>
                    <a:pt x="1238250" y="511969"/>
                  </a:cubicBezTo>
                  <a:cubicBezTo>
                    <a:pt x="1240631" y="509588"/>
                    <a:pt x="1243237" y="507412"/>
                    <a:pt x="1245393" y="504825"/>
                  </a:cubicBezTo>
                  <a:cubicBezTo>
                    <a:pt x="1247225" y="502626"/>
                    <a:pt x="1248132" y="499705"/>
                    <a:pt x="1250156" y="497681"/>
                  </a:cubicBezTo>
                  <a:cubicBezTo>
                    <a:pt x="1250717" y="497120"/>
                    <a:pt x="1251743" y="497681"/>
                    <a:pt x="1252537" y="497681"/>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F1CDD0F5-A7B9-0E09-3E62-C8EADF595CAA}"/>
                </a:ext>
              </a:extLst>
            </p:cNvPr>
            <p:cNvSpPr/>
            <p:nvPr/>
          </p:nvSpPr>
          <p:spPr>
            <a:xfrm>
              <a:off x="5893594" y="3602831"/>
              <a:ext cx="550069" cy="523899"/>
            </a:xfrm>
            <a:custGeom>
              <a:avLst/>
              <a:gdLst>
                <a:gd name="connsiteX0" fmla="*/ 0 w 550069"/>
                <a:gd name="connsiteY0" fmla="*/ 38100 h 523899"/>
                <a:gd name="connsiteX1" fmla="*/ 14287 w 550069"/>
                <a:gd name="connsiteY1" fmla="*/ 33338 h 523899"/>
                <a:gd name="connsiteX2" fmla="*/ 21431 w 550069"/>
                <a:gd name="connsiteY2" fmla="*/ 26194 h 523899"/>
                <a:gd name="connsiteX3" fmla="*/ 40481 w 550069"/>
                <a:gd name="connsiteY3" fmla="*/ 19050 h 523899"/>
                <a:gd name="connsiteX4" fmla="*/ 59531 w 550069"/>
                <a:gd name="connsiteY4" fmla="*/ 9525 h 523899"/>
                <a:gd name="connsiteX5" fmla="*/ 76200 w 550069"/>
                <a:gd name="connsiteY5" fmla="*/ 0 h 523899"/>
                <a:gd name="connsiteX6" fmla="*/ 95250 w 550069"/>
                <a:gd name="connsiteY6" fmla="*/ 9525 h 523899"/>
                <a:gd name="connsiteX7" fmla="*/ 114300 w 550069"/>
                <a:gd name="connsiteY7" fmla="*/ 30957 h 523899"/>
                <a:gd name="connsiteX8" fmla="*/ 121444 w 550069"/>
                <a:gd name="connsiteY8" fmla="*/ 35719 h 523899"/>
                <a:gd name="connsiteX9" fmla="*/ 152400 w 550069"/>
                <a:gd name="connsiteY9" fmla="*/ 76200 h 523899"/>
                <a:gd name="connsiteX10" fmla="*/ 161925 w 550069"/>
                <a:gd name="connsiteY10" fmla="*/ 83344 h 523899"/>
                <a:gd name="connsiteX11" fmla="*/ 169069 w 550069"/>
                <a:gd name="connsiteY11" fmla="*/ 90488 h 523899"/>
                <a:gd name="connsiteX12" fmla="*/ 183356 w 550069"/>
                <a:gd name="connsiteY12" fmla="*/ 100013 h 523899"/>
                <a:gd name="connsiteX13" fmla="*/ 190500 w 550069"/>
                <a:gd name="connsiteY13" fmla="*/ 119063 h 523899"/>
                <a:gd name="connsiteX14" fmla="*/ 195262 w 550069"/>
                <a:gd name="connsiteY14" fmla="*/ 138113 h 523899"/>
                <a:gd name="connsiteX15" fmla="*/ 207169 w 550069"/>
                <a:gd name="connsiteY15" fmla="*/ 161925 h 523899"/>
                <a:gd name="connsiteX16" fmla="*/ 204787 w 550069"/>
                <a:gd name="connsiteY16" fmla="*/ 169069 h 523899"/>
                <a:gd name="connsiteX17" fmla="*/ 219075 w 550069"/>
                <a:gd name="connsiteY17" fmla="*/ 221457 h 523899"/>
                <a:gd name="connsiteX18" fmla="*/ 230981 w 550069"/>
                <a:gd name="connsiteY18" fmla="*/ 285750 h 523899"/>
                <a:gd name="connsiteX19" fmla="*/ 242887 w 550069"/>
                <a:gd name="connsiteY19" fmla="*/ 321469 h 523899"/>
                <a:gd name="connsiteX20" fmla="*/ 247650 w 550069"/>
                <a:gd name="connsiteY20" fmla="*/ 342900 h 523899"/>
                <a:gd name="connsiteX21" fmla="*/ 250031 w 550069"/>
                <a:gd name="connsiteY21" fmla="*/ 352425 h 523899"/>
                <a:gd name="connsiteX22" fmla="*/ 240506 w 550069"/>
                <a:gd name="connsiteY22" fmla="*/ 369094 h 523899"/>
                <a:gd name="connsiteX23" fmla="*/ 238125 w 550069"/>
                <a:gd name="connsiteY23" fmla="*/ 378619 h 523899"/>
                <a:gd name="connsiteX24" fmla="*/ 233362 w 550069"/>
                <a:gd name="connsiteY24" fmla="*/ 397669 h 523899"/>
                <a:gd name="connsiteX25" fmla="*/ 245269 w 550069"/>
                <a:gd name="connsiteY25" fmla="*/ 419100 h 523899"/>
                <a:gd name="connsiteX26" fmla="*/ 259556 w 550069"/>
                <a:gd name="connsiteY26" fmla="*/ 438150 h 523899"/>
                <a:gd name="connsiteX27" fmla="*/ 280987 w 550069"/>
                <a:gd name="connsiteY27" fmla="*/ 450057 h 523899"/>
                <a:gd name="connsiteX28" fmla="*/ 290512 w 550069"/>
                <a:gd name="connsiteY28" fmla="*/ 452438 h 523899"/>
                <a:gd name="connsiteX29" fmla="*/ 335756 w 550069"/>
                <a:gd name="connsiteY29" fmla="*/ 473869 h 523899"/>
                <a:gd name="connsiteX30" fmla="*/ 342900 w 550069"/>
                <a:gd name="connsiteY30" fmla="*/ 476250 h 523899"/>
                <a:gd name="connsiteX31" fmla="*/ 392906 w 550069"/>
                <a:gd name="connsiteY31" fmla="*/ 500063 h 523899"/>
                <a:gd name="connsiteX32" fmla="*/ 419100 w 550069"/>
                <a:gd name="connsiteY32" fmla="*/ 511969 h 523899"/>
                <a:gd name="connsiteX33" fmla="*/ 442912 w 550069"/>
                <a:gd name="connsiteY33" fmla="*/ 514350 h 523899"/>
                <a:gd name="connsiteX34" fmla="*/ 464344 w 550069"/>
                <a:gd name="connsiteY34" fmla="*/ 519113 h 523899"/>
                <a:gd name="connsiteX35" fmla="*/ 471487 w 550069"/>
                <a:gd name="connsiteY35" fmla="*/ 516732 h 523899"/>
                <a:gd name="connsiteX36" fmla="*/ 485775 w 550069"/>
                <a:gd name="connsiteY36" fmla="*/ 514350 h 523899"/>
                <a:gd name="connsiteX37" fmla="*/ 500062 w 550069"/>
                <a:gd name="connsiteY37" fmla="*/ 523875 h 523899"/>
                <a:gd name="connsiteX38" fmla="*/ 521494 w 550069"/>
                <a:gd name="connsiteY38" fmla="*/ 519113 h 523899"/>
                <a:gd name="connsiteX39" fmla="*/ 528637 w 550069"/>
                <a:gd name="connsiteY39" fmla="*/ 521494 h 523899"/>
                <a:gd name="connsiteX40" fmla="*/ 545306 w 550069"/>
                <a:gd name="connsiteY40" fmla="*/ 514350 h 523899"/>
                <a:gd name="connsiteX41" fmla="*/ 550069 w 550069"/>
                <a:gd name="connsiteY41" fmla="*/ 511969 h 5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0069" h="523899">
                  <a:moveTo>
                    <a:pt x="0" y="38100"/>
                  </a:moveTo>
                  <a:cubicBezTo>
                    <a:pt x="4762" y="36513"/>
                    <a:pt x="9899" y="35776"/>
                    <a:pt x="14287" y="33338"/>
                  </a:cubicBezTo>
                  <a:cubicBezTo>
                    <a:pt x="17231" y="31703"/>
                    <a:pt x="18475" y="27807"/>
                    <a:pt x="21431" y="26194"/>
                  </a:cubicBezTo>
                  <a:cubicBezTo>
                    <a:pt x="27385" y="22946"/>
                    <a:pt x="34268" y="21768"/>
                    <a:pt x="40481" y="19050"/>
                  </a:cubicBezTo>
                  <a:cubicBezTo>
                    <a:pt x="46985" y="16204"/>
                    <a:pt x="53181" y="12700"/>
                    <a:pt x="59531" y="9525"/>
                  </a:cubicBezTo>
                  <a:cubicBezTo>
                    <a:pt x="71619" y="3481"/>
                    <a:pt x="66101" y="6733"/>
                    <a:pt x="76200" y="0"/>
                  </a:cubicBezTo>
                  <a:cubicBezTo>
                    <a:pt x="82550" y="3175"/>
                    <a:pt x="89413" y="5484"/>
                    <a:pt x="95250" y="9525"/>
                  </a:cubicBezTo>
                  <a:cubicBezTo>
                    <a:pt x="111354" y="20674"/>
                    <a:pt x="102804" y="19462"/>
                    <a:pt x="114300" y="30957"/>
                  </a:cubicBezTo>
                  <a:cubicBezTo>
                    <a:pt x="116324" y="32981"/>
                    <a:pt x="119063" y="34132"/>
                    <a:pt x="121444" y="35719"/>
                  </a:cubicBezTo>
                  <a:cubicBezTo>
                    <a:pt x="130099" y="48704"/>
                    <a:pt x="143920" y="69840"/>
                    <a:pt x="152400" y="76200"/>
                  </a:cubicBezTo>
                  <a:cubicBezTo>
                    <a:pt x="155575" y="78581"/>
                    <a:pt x="158912" y="80761"/>
                    <a:pt x="161925" y="83344"/>
                  </a:cubicBezTo>
                  <a:cubicBezTo>
                    <a:pt x="164482" y="85536"/>
                    <a:pt x="166411" y="88420"/>
                    <a:pt x="169069" y="90488"/>
                  </a:cubicBezTo>
                  <a:cubicBezTo>
                    <a:pt x="173587" y="94002"/>
                    <a:pt x="183356" y="100013"/>
                    <a:pt x="183356" y="100013"/>
                  </a:cubicBezTo>
                  <a:cubicBezTo>
                    <a:pt x="185737" y="106363"/>
                    <a:pt x="188477" y="112590"/>
                    <a:pt x="190500" y="119063"/>
                  </a:cubicBezTo>
                  <a:cubicBezTo>
                    <a:pt x="192452" y="125310"/>
                    <a:pt x="192335" y="132259"/>
                    <a:pt x="195262" y="138113"/>
                  </a:cubicBezTo>
                  <a:lnTo>
                    <a:pt x="207169" y="161925"/>
                  </a:lnTo>
                  <a:cubicBezTo>
                    <a:pt x="206375" y="164306"/>
                    <a:pt x="204510" y="166574"/>
                    <a:pt x="204787" y="169069"/>
                  </a:cubicBezTo>
                  <a:cubicBezTo>
                    <a:pt x="210826" y="223424"/>
                    <a:pt x="208288" y="187300"/>
                    <a:pt x="219075" y="221457"/>
                  </a:cubicBezTo>
                  <a:cubicBezTo>
                    <a:pt x="235871" y="274642"/>
                    <a:pt x="216678" y="224449"/>
                    <a:pt x="230981" y="285750"/>
                  </a:cubicBezTo>
                  <a:cubicBezTo>
                    <a:pt x="233833" y="297972"/>
                    <a:pt x="239373" y="309421"/>
                    <a:pt x="242887" y="321469"/>
                  </a:cubicBezTo>
                  <a:cubicBezTo>
                    <a:pt x="244936" y="328494"/>
                    <a:pt x="246004" y="335769"/>
                    <a:pt x="247650" y="342900"/>
                  </a:cubicBezTo>
                  <a:cubicBezTo>
                    <a:pt x="248386" y="346089"/>
                    <a:pt x="249237" y="349250"/>
                    <a:pt x="250031" y="352425"/>
                  </a:cubicBezTo>
                  <a:cubicBezTo>
                    <a:pt x="243770" y="377472"/>
                    <a:pt x="253116" y="347025"/>
                    <a:pt x="240506" y="369094"/>
                  </a:cubicBezTo>
                  <a:cubicBezTo>
                    <a:pt x="238882" y="371936"/>
                    <a:pt x="239024" y="375472"/>
                    <a:pt x="238125" y="378619"/>
                  </a:cubicBezTo>
                  <a:cubicBezTo>
                    <a:pt x="233242" y="395710"/>
                    <a:pt x="238207" y="373454"/>
                    <a:pt x="233362" y="397669"/>
                  </a:cubicBezTo>
                  <a:cubicBezTo>
                    <a:pt x="237443" y="405830"/>
                    <a:pt x="239887" y="411325"/>
                    <a:pt x="245269" y="419100"/>
                  </a:cubicBezTo>
                  <a:cubicBezTo>
                    <a:pt x="249787" y="425626"/>
                    <a:pt x="252618" y="434295"/>
                    <a:pt x="259556" y="438150"/>
                  </a:cubicBezTo>
                  <a:cubicBezTo>
                    <a:pt x="266700" y="442119"/>
                    <a:pt x="273567" y="446632"/>
                    <a:pt x="280987" y="450057"/>
                  </a:cubicBezTo>
                  <a:cubicBezTo>
                    <a:pt x="283958" y="451428"/>
                    <a:pt x="287457" y="451263"/>
                    <a:pt x="290512" y="452438"/>
                  </a:cubicBezTo>
                  <a:cubicBezTo>
                    <a:pt x="310650" y="460183"/>
                    <a:pt x="315626" y="464579"/>
                    <a:pt x="335756" y="473869"/>
                  </a:cubicBezTo>
                  <a:cubicBezTo>
                    <a:pt x="338035" y="474921"/>
                    <a:pt x="340679" y="475081"/>
                    <a:pt x="342900" y="476250"/>
                  </a:cubicBezTo>
                  <a:cubicBezTo>
                    <a:pt x="389145" y="500590"/>
                    <a:pt x="365429" y="494568"/>
                    <a:pt x="392906" y="500063"/>
                  </a:cubicBezTo>
                  <a:cubicBezTo>
                    <a:pt x="393851" y="500535"/>
                    <a:pt x="412416" y="510941"/>
                    <a:pt x="419100" y="511969"/>
                  </a:cubicBezTo>
                  <a:cubicBezTo>
                    <a:pt x="426984" y="513182"/>
                    <a:pt x="434975" y="513556"/>
                    <a:pt x="442912" y="514350"/>
                  </a:cubicBezTo>
                  <a:cubicBezTo>
                    <a:pt x="450056" y="515938"/>
                    <a:pt x="457051" y="518505"/>
                    <a:pt x="464344" y="519113"/>
                  </a:cubicBezTo>
                  <a:cubicBezTo>
                    <a:pt x="466845" y="519321"/>
                    <a:pt x="469037" y="517277"/>
                    <a:pt x="471487" y="516732"/>
                  </a:cubicBezTo>
                  <a:cubicBezTo>
                    <a:pt x="476200" y="515684"/>
                    <a:pt x="481012" y="515144"/>
                    <a:pt x="485775" y="514350"/>
                  </a:cubicBezTo>
                  <a:cubicBezTo>
                    <a:pt x="490537" y="517525"/>
                    <a:pt x="494540" y="522369"/>
                    <a:pt x="500062" y="523875"/>
                  </a:cubicBezTo>
                  <a:cubicBezTo>
                    <a:pt x="501508" y="524269"/>
                    <a:pt x="519095" y="519713"/>
                    <a:pt x="521494" y="519113"/>
                  </a:cubicBezTo>
                  <a:cubicBezTo>
                    <a:pt x="523875" y="519907"/>
                    <a:pt x="526127" y="521494"/>
                    <a:pt x="528637" y="521494"/>
                  </a:cubicBezTo>
                  <a:cubicBezTo>
                    <a:pt x="537068" y="521494"/>
                    <a:pt x="538824" y="518239"/>
                    <a:pt x="545306" y="514350"/>
                  </a:cubicBezTo>
                  <a:cubicBezTo>
                    <a:pt x="546828" y="513437"/>
                    <a:pt x="548481" y="512763"/>
                    <a:pt x="550069" y="511969"/>
                  </a:cubicBezTo>
                </a:path>
              </a:pathLst>
            </a:custGeom>
            <a:noFill/>
            <a:ln>
              <a:solidFill>
                <a:srgbClr val="5B96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C39BF8-97C9-9131-7492-39BF7A03255D}"/>
                </a:ext>
              </a:extLst>
            </p:cNvPr>
            <p:cNvSpPr txBox="1"/>
            <p:nvPr/>
          </p:nvSpPr>
          <p:spPr>
            <a:xfrm>
              <a:off x="5540245" y="2250975"/>
              <a:ext cx="886781" cy="646331"/>
            </a:xfrm>
            <a:prstGeom prst="rect">
              <a:avLst/>
            </a:prstGeom>
            <a:noFill/>
          </p:spPr>
          <p:txBody>
            <a:bodyPr wrap="none" rtlCol="0">
              <a:spAutoFit/>
            </a:bodyPr>
            <a:lstStyle/>
            <a:p>
              <a:r>
                <a:rPr lang="en-US" dirty="0"/>
                <a:t>Plain of</a:t>
              </a:r>
            </a:p>
            <a:p>
              <a:r>
                <a:rPr lang="en-US" dirty="0"/>
                <a:t>Sharon</a:t>
              </a:r>
            </a:p>
          </p:txBody>
        </p:sp>
        <p:sp>
          <p:nvSpPr>
            <p:cNvPr id="13" name="Freeform: Shape 12">
              <a:extLst>
                <a:ext uri="{FF2B5EF4-FFF2-40B4-BE49-F238E27FC236}">
                  <a16:creationId xmlns:a16="http://schemas.microsoft.com/office/drawing/2014/main" id="{553E7184-A259-F416-3F4B-EDC82CA6C4B4}"/>
                </a:ext>
              </a:extLst>
            </p:cNvPr>
            <p:cNvSpPr/>
            <p:nvPr/>
          </p:nvSpPr>
          <p:spPr>
            <a:xfrm>
              <a:off x="6219655" y="1895321"/>
              <a:ext cx="508170" cy="1006629"/>
            </a:xfrm>
            <a:custGeom>
              <a:avLst/>
              <a:gdLst>
                <a:gd name="connsiteX0" fmla="*/ 270045 w 508170"/>
                <a:gd name="connsiteY0" fmla="*/ 9679 h 1006629"/>
                <a:gd name="connsiteX1" fmla="*/ 324020 w 508170"/>
                <a:gd name="connsiteY1" fmla="*/ 6504 h 1006629"/>
                <a:gd name="connsiteX2" fmla="*/ 333545 w 508170"/>
                <a:gd name="connsiteY2" fmla="*/ 154 h 1006629"/>
                <a:gd name="connsiteX3" fmla="*/ 374820 w 508170"/>
                <a:gd name="connsiteY3" fmla="*/ 3329 h 1006629"/>
                <a:gd name="connsiteX4" fmla="*/ 384345 w 508170"/>
                <a:gd name="connsiteY4" fmla="*/ 6504 h 1006629"/>
                <a:gd name="connsiteX5" fmla="*/ 393870 w 508170"/>
                <a:gd name="connsiteY5" fmla="*/ 16029 h 1006629"/>
                <a:gd name="connsiteX6" fmla="*/ 403395 w 508170"/>
                <a:gd name="connsiteY6" fmla="*/ 22379 h 1006629"/>
                <a:gd name="connsiteX7" fmla="*/ 425620 w 508170"/>
                <a:gd name="connsiteY7" fmla="*/ 57304 h 1006629"/>
                <a:gd name="connsiteX8" fmla="*/ 444670 w 508170"/>
                <a:gd name="connsiteY8" fmla="*/ 85879 h 1006629"/>
                <a:gd name="connsiteX9" fmla="*/ 457370 w 508170"/>
                <a:gd name="connsiteY9" fmla="*/ 114454 h 1006629"/>
                <a:gd name="connsiteX10" fmla="*/ 479595 w 508170"/>
                <a:gd name="connsiteY10" fmla="*/ 155729 h 1006629"/>
                <a:gd name="connsiteX11" fmla="*/ 508170 w 508170"/>
                <a:gd name="connsiteY11" fmla="*/ 282729 h 1006629"/>
                <a:gd name="connsiteX12" fmla="*/ 504995 w 508170"/>
                <a:gd name="connsiteY12" fmla="*/ 425604 h 1006629"/>
                <a:gd name="connsiteX13" fmla="*/ 492295 w 508170"/>
                <a:gd name="connsiteY13" fmla="*/ 470054 h 1006629"/>
                <a:gd name="connsiteX14" fmla="*/ 485945 w 508170"/>
                <a:gd name="connsiteY14" fmla="*/ 492279 h 1006629"/>
                <a:gd name="connsiteX15" fmla="*/ 466895 w 508170"/>
                <a:gd name="connsiteY15" fmla="*/ 587529 h 1006629"/>
                <a:gd name="connsiteX16" fmla="*/ 454195 w 508170"/>
                <a:gd name="connsiteY16" fmla="*/ 654204 h 1006629"/>
                <a:gd name="connsiteX17" fmla="*/ 460545 w 508170"/>
                <a:gd name="connsiteY17" fmla="*/ 663729 h 1006629"/>
                <a:gd name="connsiteX18" fmla="*/ 438320 w 508170"/>
                <a:gd name="connsiteY18" fmla="*/ 781204 h 1006629"/>
                <a:gd name="connsiteX19" fmla="*/ 428795 w 508170"/>
                <a:gd name="connsiteY19" fmla="*/ 800254 h 1006629"/>
                <a:gd name="connsiteX20" fmla="*/ 412920 w 508170"/>
                <a:gd name="connsiteY20" fmla="*/ 838354 h 1006629"/>
                <a:gd name="connsiteX21" fmla="*/ 409745 w 508170"/>
                <a:gd name="connsiteY21" fmla="*/ 851054 h 1006629"/>
                <a:gd name="connsiteX22" fmla="*/ 400220 w 508170"/>
                <a:gd name="connsiteY22" fmla="*/ 885979 h 1006629"/>
                <a:gd name="connsiteX23" fmla="*/ 393870 w 508170"/>
                <a:gd name="connsiteY23" fmla="*/ 895504 h 1006629"/>
                <a:gd name="connsiteX24" fmla="*/ 374820 w 508170"/>
                <a:gd name="connsiteY24" fmla="*/ 901854 h 1006629"/>
                <a:gd name="connsiteX25" fmla="*/ 343070 w 508170"/>
                <a:gd name="connsiteY25" fmla="*/ 917729 h 1006629"/>
                <a:gd name="connsiteX26" fmla="*/ 285920 w 508170"/>
                <a:gd name="connsiteY26" fmla="*/ 927254 h 1006629"/>
                <a:gd name="connsiteX27" fmla="*/ 219245 w 508170"/>
                <a:gd name="connsiteY27" fmla="*/ 930429 h 1006629"/>
                <a:gd name="connsiteX28" fmla="*/ 197020 w 508170"/>
                <a:gd name="connsiteY28" fmla="*/ 939954 h 1006629"/>
                <a:gd name="connsiteX29" fmla="*/ 184320 w 508170"/>
                <a:gd name="connsiteY29" fmla="*/ 943129 h 1006629"/>
                <a:gd name="connsiteX30" fmla="*/ 155745 w 508170"/>
                <a:gd name="connsiteY30" fmla="*/ 949479 h 1006629"/>
                <a:gd name="connsiteX31" fmla="*/ 136695 w 508170"/>
                <a:gd name="connsiteY31" fmla="*/ 955829 h 1006629"/>
                <a:gd name="connsiteX32" fmla="*/ 54145 w 508170"/>
                <a:gd name="connsiteY32" fmla="*/ 959004 h 1006629"/>
                <a:gd name="connsiteX33" fmla="*/ 41445 w 508170"/>
                <a:gd name="connsiteY33" fmla="*/ 962179 h 1006629"/>
                <a:gd name="connsiteX34" fmla="*/ 3345 w 508170"/>
                <a:gd name="connsiteY34" fmla="*/ 1006629 h 1006629"/>
                <a:gd name="connsiteX35" fmla="*/ 170 w 508170"/>
                <a:gd name="connsiteY35" fmla="*/ 997104 h 1006629"/>
                <a:gd name="connsiteX36" fmla="*/ 22395 w 508170"/>
                <a:gd name="connsiteY36" fmla="*/ 974879 h 1006629"/>
                <a:gd name="connsiteX37" fmla="*/ 41445 w 508170"/>
                <a:gd name="connsiteY37" fmla="*/ 939954 h 1006629"/>
                <a:gd name="connsiteX38" fmla="*/ 47795 w 508170"/>
                <a:gd name="connsiteY38" fmla="*/ 930429 h 1006629"/>
                <a:gd name="connsiteX39" fmla="*/ 54145 w 508170"/>
                <a:gd name="connsiteY39" fmla="*/ 898679 h 1006629"/>
                <a:gd name="connsiteX40" fmla="*/ 57320 w 508170"/>
                <a:gd name="connsiteY40" fmla="*/ 889154 h 1006629"/>
                <a:gd name="connsiteX41" fmla="*/ 63670 w 508170"/>
                <a:gd name="connsiteY41" fmla="*/ 863754 h 1006629"/>
                <a:gd name="connsiteX42" fmla="*/ 66845 w 508170"/>
                <a:gd name="connsiteY42" fmla="*/ 854229 h 1006629"/>
                <a:gd name="connsiteX43" fmla="*/ 70020 w 508170"/>
                <a:gd name="connsiteY43" fmla="*/ 835179 h 1006629"/>
                <a:gd name="connsiteX44" fmla="*/ 73195 w 508170"/>
                <a:gd name="connsiteY44" fmla="*/ 822479 h 1006629"/>
                <a:gd name="connsiteX45" fmla="*/ 76370 w 508170"/>
                <a:gd name="connsiteY45" fmla="*/ 806604 h 1006629"/>
                <a:gd name="connsiteX46" fmla="*/ 82720 w 508170"/>
                <a:gd name="connsiteY46" fmla="*/ 790729 h 1006629"/>
                <a:gd name="connsiteX47" fmla="*/ 89070 w 508170"/>
                <a:gd name="connsiteY47" fmla="*/ 778029 h 1006629"/>
                <a:gd name="connsiteX48" fmla="*/ 95420 w 508170"/>
                <a:gd name="connsiteY48" fmla="*/ 752629 h 1006629"/>
                <a:gd name="connsiteX49" fmla="*/ 98595 w 508170"/>
                <a:gd name="connsiteY49" fmla="*/ 743104 h 1006629"/>
                <a:gd name="connsiteX50" fmla="*/ 101770 w 508170"/>
                <a:gd name="connsiteY50" fmla="*/ 714529 h 1006629"/>
                <a:gd name="connsiteX51" fmla="*/ 98595 w 508170"/>
                <a:gd name="connsiteY51" fmla="*/ 695479 h 1006629"/>
                <a:gd name="connsiteX52" fmla="*/ 95420 w 508170"/>
                <a:gd name="connsiteY52" fmla="*/ 663729 h 1006629"/>
                <a:gd name="connsiteX53" fmla="*/ 98595 w 508170"/>
                <a:gd name="connsiteY53" fmla="*/ 651029 h 1006629"/>
                <a:gd name="connsiteX54" fmla="*/ 114470 w 508170"/>
                <a:gd name="connsiteY54" fmla="*/ 622454 h 1006629"/>
                <a:gd name="connsiteX55" fmla="*/ 120820 w 508170"/>
                <a:gd name="connsiteY55" fmla="*/ 600229 h 1006629"/>
                <a:gd name="connsiteX56" fmla="*/ 127170 w 508170"/>
                <a:gd name="connsiteY56" fmla="*/ 587529 h 1006629"/>
                <a:gd name="connsiteX57" fmla="*/ 143045 w 508170"/>
                <a:gd name="connsiteY57" fmla="*/ 520854 h 1006629"/>
                <a:gd name="connsiteX58" fmla="*/ 155745 w 508170"/>
                <a:gd name="connsiteY58" fmla="*/ 492279 h 1006629"/>
                <a:gd name="connsiteX59" fmla="*/ 171620 w 508170"/>
                <a:gd name="connsiteY59" fmla="*/ 384329 h 1006629"/>
                <a:gd name="connsiteX60" fmla="*/ 190670 w 508170"/>
                <a:gd name="connsiteY60" fmla="*/ 273204 h 1006629"/>
                <a:gd name="connsiteX61" fmla="*/ 206545 w 508170"/>
                <a:gd name="connsiteY61" fmla="*/ 212879 h 1006629"/>
                <a:gd name="connsiteX62" fmla="*/ 209720 w 508170"/>
                <a:gd name="connsiteY62" fmla="*/ 174779 h 1006629"/>
                <a:gd name="connsiteX63" fmla="*/ 222420 w 508170"/>
                <a:gd name="connsiteY63" fmla="*/ 149379 h 1006629"/>
                <a:gd name="connsiteX64" fmla="*/ 228770 w 508170"/>
                <a:gd name="connsiteY64" fmla="*/ 127154 h 1006629"/>
                <a:gd name="connsiteX65" fmla="*/ 235120 w 508170"/>
                <a:gd name="connsiteY65" fmla="*/ 85879 h 1006629"/>
                <a:gd name="connsiteX66" fmla="*/ 238295 w 508170"/>
                <a:gd name="connsiteY66" fmla="*/ 66829 h 1006629"/>
                <a:gd name="connsiteX67" fmla="*/ 270045 w 508170"/>
                <a:gd name="connsiteY67" fmla="*/ 9679 h 100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8170" h="1006629">
                  <a:moveTo>
                    <a:pt x="270045" y="9679"/>
                  </a:moveTo>
                  <a:cubicBezTo>
                    <a:pt x="284332" y="-375"/>
                    <a:pt x="306197" y="9178"/>
                    <a:pt x="324020" y="6504"/>
                  </a:cubicBezTo>
                  <a:cubicBezTo>
                    <a:pt x="327794" y="5938"/>
                    <a:pt x="329737" y="392"/>
                    <a:pt x="333545" y="154"/>
                  </a:cubicBezTo>
                  <a:cubicBezTo>
                    <a:pt x="347317" y="-707"/>
                    <a:pt x="361062" y="2271"/>
                    <a:pt x="374820" y="3329"/>
                  </a:cubicBezTo>
                  <a:cubicBezTo>
                    <a:pt x="377995" y="4387"/>
                    <a:pt x="381560" y="4648"/>
                    <a:pt x="384345" y="6504"/>
                  </a:cubicBezTo>
                  <a:cubicBezTo>
                    <a:pt x="388081" y="8995"/>
                    <a:pt x="390421" y="13154"/>
                    <a:pt x="393870" y="16029"/>
                  </a:cubicBezTo>
                  <a:cubicBezTo>
                    <a:pt x="396801" y="18472"/>
                    <a:pt x="400220" y="20262"/>
                    <a:pt x="403395" y="22379"/>
                  </a:cubicBezTo>
                  <a:cubicBezTo>
                    <a:pt x="410941" y="45018"/>
                    <a:pt x="401322" y="19508"/>
                    <a:pt x="425620" y="57304"/>
                  </a:cubicBezTo>
                  <a:cubicBezTo>
                    <a:pt x="446379" y="89597"/>
                    <a:pt x="424290" y="65499"/>
                    <a:pt x="444670" y="85879"/>
                  </a:cubicBezTo>
                  <a:cubicBezTo>
                    <a:pt x="451476" y="113102"/>
                    <a:pt x="442582" y="82765"/>
                    <a:pt x="457370" y="114454"/>
                  </a:cubicBezTo>
                  <a:cubicBezTo>
                    <a:pt x="476227" y="154863"/>
                    <a:pt x="460241" y="136375"/>
                    <a:pt x="479595" y="155729"/>
                  </a:cubicBezTo>
                  <a:cubicBezTo>
                    <a:pt x="501814" y="222386"/>
                    <a:pt x="489942" y="180650"/>
                    <a:pt x="508170" y="282729"/>
                  </a:cubicBezTo>
                  <a:cubicBezTo>
                    <a:pt x="507112" y="330354"/>
                    <a:pt x="506899" y="378005"/>
                    <a:pt x="504995" y="425604"/>
                  </a:cubicBezTo>
                  <a:cubicBezTo>
                    <a:pt x="504496" y="438086"/>
                    <a:pt x="494885" y="460990"/>
                    <a:pt x="492295" y="470054"/>
                  </a:cubicBezTo>
                  <a:lnTo>
                    <a:pt x="485945" y="492279"/>
                  </a:lnTo>
                  <a:cubicBezTo>
                    <a:pt x="479741" y="548115"/>
                    <a:pt x="486196" y="500674"/>
                    <a:pt x="466895" y="587529"/>
                  </a:cubicBezTo>
                  <a:cubicBezTo>
                    <a:pt x="459703" y="619892"/>
                    <a:pt x="458602" y="627764"/>
                    <a:pt x="454195" y="654204"/>
                  </a:cubicBezTo>
                  <a:cubicBezTo>
                    <a:pt x="456312" y="657379"/>
                    <a:pt x="460718" y="659917"/>
                    <a:pt x="460545" y="663729"/>
                  </a:cubicBezTo>
                  <a:cubicBezTo>
                    <a:pt x="459609" y="684315"/>
                    <a:pt x="444285" y="760753"/>
                    <a:pt x="438320" y="781204"/>
                  </a:cubicBezTo>
                  <a:cubicBezTo>
                    <a:pt x="436332" y="788020"/>
                    <a:pt x="431970" y="793904"/>
                    <a:pt x="428795" y="800254"/>
                  </a:cubicBezTo>
                  <a:cubicBezTo>
                    <a:pt x="422374" y="851619"/>
                    <a:pt x="433410" y="805571"/>
                    <a:pt x="412920" y="838354"/>
                  </a:cubicBezTo>
                  <a:cubicBezTo>
                    <a:pt x="410607" y="842054"/>
                    <a:pt x="410601" y="846775"/>
                    <a:pt x="409745" y="851054"/>
                  </a:cubicBezTo>
                  <a:cubicBezTo>
                    <a:pt x="405908" y="870239"/>
                    <a:pt x="408718" y="868984"/>
                    <a:pt x="400220" y="885979"/>
                  </a:cubicBezTo>
                  <a:cubicBezTo>
                    <a:pt x="398513" y="889392"/>
                    <a:pt x="397106" y="893482"/>
                    <a:pt x="393870" y="895504"/>
                  </a:cubicBezTo>
                  <a:cubicBezTo>
                    <a:pt x="388194" y="899052"/>
                    <a:pt x="380914" y="899084"/>
                    <a:pt x="374820" y="901854"/>
                  </a:cubicBezTo>
                  <a:cubicBezTo>
                    <a:pt x="354586" y="911051"/>
                    <a:pt x="364187" y="912098"/>
                    <a:pt x="343070" y="917729"/>
                  </a:cubicBezTo>
                  <a:cubicBezTo>
                    <a:pt x="329427" y="921367"/>
                    <a:pt x="301100" y="926207"/>
                    <a:pt x="285920" y="927254"/>
                  </a:cubicBezTo>
                  <a:cubicBezTo>
                    <a:pt x="263723" y="928785"/>
                    <a:pt x="241470" y="929371"/>
                    <a:pt x="219245" y="930429"/>
                  </a:cubicBezTo>
                  <a:cubicBezTo>
                    <a:pt x="182784" y="939544"/>
                    <a:pt x="227717" y="926798"/>
                    <a:pt x="197020" y="939954"/>
                  </a:cubicBezTo>
                  <a:cubicBezTo>
                    <a:pt x="193009" y="941673"/>
                    <a:pt x="188572" y="942148"/>
                    <a:pt x="184320" y="943129"/>
                  </a:cubicBezTo>
                  <a:cubicBezTo>
                    <a:pt x="174813" y="945323"/>
                    <a:pt x="165173" y="946965"/>
                    <a:pt x="155745" y="949479"/>
                  </a:cubicBezTo>
                  <a:cubicBezTo>
                    <a:pt x="149278" y="951204"/>
                    <a:pt x="143359" y="955204"/>
                    <a:pt x="136695" y="955829"/>
                  </a:cubicBezTo>
                  <a:cubicBezTo>
                    <a:pt x="109278" y="958399"/>
                    <a:pt x="81662" y="957946"/>
                    <a:pt x="54145" y="959004"/>
                  </a:cubicBezTo>
                  <a:cubicBezTo>
                    <a:pt x="49912" y="960062"/>
                    <a:pt x="45076" y="959758"/>
                    <a:pt x="41445" y="962179"/>
                  </a:cubicBezTo>
                  <a:cubicBezTo>
                    <a:pt x="30180" y="969689"/>
                    <a:pt x="8973" y="999393"/>
                    <a:pt x="3345" y="1006629"/>
                  </a:cubicBezTo>
                  <a:cubicBezTo>
                    <a:pt x="2287" y="1003454"/>
                    <a:pt x="-749" y="1000322"/>
                    <a:pt x="170" y="997104"/>
                  </a:cubicBezTo>
                  <a:cubicBezTo>
                    <a:pt x="2864" y="987675"/>
                    <a:pt x="15468" y="980074"/>
                    <a:pt x="22395" y="974879"/>
                  </a:cubicBezTo>
                  <a:cubicBezTo>
                    <a:pt x="31579" y="951918"/>
                    <a:pt x="25584" y="963746"/>
                    <a:pt x="41445" y="939954"/>
                  </a:cubicBezTo>
                  <a:lnTo>
                    <a:pt x="47795" y="930429"/>
                  </a:lnTo>
                  <a:cubicBezTo>
                    <a:pt x="49912" y="919846"/>
                    <a:pt x="50732" y="908918"/>
                    <a:pt x="54145" y="898679"/>
                  </a:cubicBezTo>
                  <a:cubicBezTo>
                    <a:pt x="55203" y="895504"/>
                    <a:pt x="56439" y="892383"/>
                    <a:pt x="57320" y="889154"/>
                  </a:cubicBezTo>
                  <a:cubicBezTo>
                    <a:pt x="59616" y="880734"/>
                    <a:pt x="60910" y="872033"/>
                    <a:pt x="63670" y="863754"/>
                  </a:cubicBezTo>
                  <a:cubicBezTo>
                    <a:pt x="64728" y="860579"/>
                    <a:pt x="66119" y="857496"/>
                    <a:pt x="66845" y="854229"/>
                  </a:cubicBezTo>
                  <a:cubicBezTo>
                    <a:pt x="68242" y="847945"/>
                    <a:pt x="68757" y="841492"/>
                    <a:pt x="70020" y="835179"/>
                  </a:cubicBezTo>
                  <a:cubicBezTo>
                    <a:pt x="70876" y="830900"/>
                    <a:pt x="72248" y="826739"/>
                    <a:pt x="73195" y="822479"/>
                  </a:cubicBezTo>
                  <a:cubicBezTo>
                    <a:pt x="74366" y="817211"/>
                    <a:pt x="74819" y="811773"/>
                    <a:pt x="76370" y="806604"/>
                  </a:cubicBezTo>
                  <a:cubicBezTo>
                    <a:pt x="78008" y="801145"/>
                    <a:pt x="80405" y="795937"/>
                    <a:pt x="82720" y="790729"/>
                  </a:cubicBezTo>
                  <a:cubicBezTo>
                    <a:pt x="84642" y="786404"/>
                    <a:pt x="87573" y="782519"/>
                    <a:pt x="89070" y="778029"/>
                  </a:cubicBezTo>
                  <a:cubicBezTo>
                    <a:pt x="91830" y="769750"/>
                    <a:pt x="92660" y="760908"/>
                    <a:pt x="95420" y="752629"/>
                  </a:cubicBezTo>
                  <a:lnTo>
                    <a:pt x="98595" y="743104"/>
                  </a:lnTo>
                  <a:cubicBezTo>
                    <a:pt x="99653" y="733579"/>
                    <a:pt x="101770" y="724113"/>
                    <a:pt x="101770" y="714529"/>
                  </a:cubicBezTo>
                  <a:cubicBezTo>
                    <a:pt x="101770" y="708091"/>
                    <a:pt x="99393" y="701867"/>
                    <a:pt x="98595" y="695479"/>
                  </a:cubicBezTo>
                  <a:cubicBezTo>
                    <a:pt x="97276" y="684925"/>
                    <a:pt x="96478" y="674312"/>
                    <a:pt x="95420" y="663729"/>
                  </a:cubicBezTo>
                  <a:cubicBezTo>
                    <a:pt x="96478" y="659496"/>
                    <a:pt x="97063" y="655115"/>
                    <a:pt x="98595" y="651029"/>
                  </a:cubicBezTo>
                  <a:cubicBezTo>
                    <a:pt x="101632" y="642931"/>
                    <a:pt x="110428" y="629190"/>
                    <a:pt x="114470" y="622454"/>
                  </a:cubicBezTo>
                  <a:cubicBezTo>
                    <a:pt x="116081" y="616009"/>
                    <a:pt x="118087" y="606606"/>
                    <a:pt x="120820" y="600229"/>
                  </a:cubicBezTo>
                  <a:cubicBezTo>
                    <a:pt x="122684" y="595879"/>
                    <a:pt x="125053" y="591762"/>
                    <a:pt x="127170" y="587529"/>
                  </a:cubicBezTo>
                  <a:cubicBezTo>
                    <a:pt x="131747" y="564645"/>
                    <a:pt x="135574" y="544202"/>
                    <a:pt x="143045" y="520854"/>
                  </a:cubicBezTo>
                  <a:cubicBezTo>
                    <a:pt x="146222" y="510927"/>
                    <a:pt x="151512" y="501804"/>
                    <a:pt x="155745" y="492279"/>
                  </a:cubicBezTo>
                  <a:cubicBezTo>
                    <a:pt x="162690" y="398516"/>
                    <a:pt x="150808" y="432891"/>
                    <a:pt x="171620" y="384329"/>
                  </a:cubicBezTo>
                  <a:cubicBezTo>
                    <a:pt x="177770" y="341279"/>
                    <a:pt x="178637" y="333371"/>
                    <a:pt x="190670" y="273204"/>
                  </a:cubicBezTo>
                  <a:cubicBezTo>
                    <a:pt x="194468" y="254215"/>
                    <a:pt x="201069" y="232044"/>
                    <a:pt x="206545" y="212879"/>
                  </a:cubicBezTo>
                  <a:cubicBezTo>
                    <a:pt x="207603" y="200179"/>
                    <a:pt x="206629" y="187143"/>
                    <a:pt x="209720" y="174779"/>
                  </a:cubicBezTo>
                  <a:cubicBezTo>
                    <a:pt x="212016" y="165596"/>
                    <a:pt x="218904" y="158168"/>
                    <a:pt x="222420" y="149379"/>
                  </a:cubicBezTo>
                  <a:cubicBezTo>
                    <a:pt x="225281" y="142225"/>
                    <a:pt x="226653" y="134562"/>
                    <a:pt x="228770" y="127154"/>
                  </a:cubicBezTo>
                  <a:cubicBezTo>
                    <a:pt x="234148" y="84134"/>
                    <a:pt x="229302" y="117878"/>
                    <a:pt x="235120" y="85879"/>
                  </a:cubicBezTo>
                  <a:cubicBezTo>
                    <a:pt x="236272" y="79545"/>
                    <a:pt x="236375" y="72974"/>
                    <a:pt x="238295" y="66829"/>
                  </a:cubicBezTo>
                  <a:cubicBezTo>
                    <a:pt x="247333" y="37907"/>
                    <a:pt x="255758" y="19733"/>
                    <a:pt x="270045" y="9679"/>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AFA735E-C463-660B-B1CA-983E0C056A47}"/>
                </a:ext>
              </a:extLst>
            </p:cNvPr>
            <p:cNvSpPr/>
            <p:nvPr/>
          </p:nvSpPr>
          <p:spPr>
            <a:xfrm>
              <a:off x="6459980" y="1299270"/>
              <a:ext cx="156720" cy="605896"/>
            </a:xfrm>
            <a:custGeom>
              <a:avLst/>
              <a:gdLst>
                <a:gd name="connsiteX0" fmla="*/ 112270 w 156720"/>
                <a:gd name="connsiteY0" fmla="*/ 2480 h 605896"/>
                <a:gd name="connsiteX1" fmla="*/ 131320 w 156720"/>
                <a:gd name="connsiteY1" fmla="*/ 15180 h 605896"/>
                <a:gd name="connsiteX2" fmla="*/ 137670 w 156720"/>
                <a:gd name="connsiteY2" fmla="*/ 31055 h 605896"/>
                <a:gd name="connsiteX3" fmla="*/ 147195 w 156720"/>
                <a:gd name="connsiteY3" fmla="*/ 46930 h 605896"/>
                <a:gd name="connsiteX4" fmla="*/ 156720 w 156720"/>
                <a:gd name="connsiteY4" fmla="*/ 126305 h 605896"/>
                <a:gd name="connsiteX5" fmla="*/ 153545 w 156720"/>
                <a:gd name="connsiteY5" fmla="*/ 154880 h 605896"/>
                <a:gd name="connsiteX6" fmla="*/ 156720 w 156720"/>
                <a:gd name="connsiteY6" fmla="*/ 218380 h 605896"/>
                <a:gd name="connsiteX7" fmla="*/ 156720 w 156720"/>
                <a:gd name="connsiteY7" fmla="*/ 300930 h 605896"/>
                <a:gd name="connsiteX8" fmla="*/ 137670 w 156720"/>
                <a:gd name="connsiteY8" fmla="*/ 358080 h 605896"/>
                <a:gd name="connsiteX9" fmla="*/ 134495 w 156720"/>
                <a:gd name="connsiteY9" fmla="*/ 386655 h 605896"/>
                <a:gd name="connsiteX10" fmla="*/ 131320 w 156720"/>
                <a:gd name="connsiteY10" fmla="*/ 399355 h 605896"/>
                <a:gd name="connsiteX11" fmla="*/ 124970 w 156720"/>
                <a:gd name="connsiteY11" fmla="*/ 427930 h 605896"/>
                <a:gd name="connsiteX12" fmla="*/ 112270 w 156720"/>
                <a:gd name="connsiteY12" fmla="*/ 462855 h 605896"/>
                <a:gd name="connsiteX13" fmla="*/ 102745 w 156720"/>
                <a:gd name="connsiteY13" fmla="*/ 494605 h 605896"/>
                <a:gd name="connsiteX14" fmla="*/ 93220 w 156720"/>
                <a:gd name="connsiteY14" fmla="*/ 542230 h 605896"/>
                <a:gd name="connsiteX15" fmla="*/ 83695 w 156720"/>
                <a:gd name="connsiteY15" fmla="*/ 580330 h 605896"/>
                <a:gd name="connsiteX16" fmla="*/ 80520 w 156720"/>
                <a:gd name="connsiteY16" fmla="*/ 593030 h 605896"/>
                <a:gd name="connsiteX17" fmla="*/ 70995 w 156720"/>
                <a:gd name="connsiteY17" fmla="*/ 599380 h 605896"/>
                <a:gd name="connsiteX18" fmla="*/ 42420 w 156720"/>
                <a:gd name="connsiteY18" fmla="*/ 605730 h 605896"/>
                <a:gd name="connsiteX19" fmla="*/ 7495 w 156720"/>
                <a:gd name="connsiteY19" fmla="*/ 593030 h 605896"/>
                <a:gd name="connsiteX20" fmla="*/ 17020 w 156720"/>
                <a:gd name="connsiteY20" fmla="*/ 577155 h 605896"/>
                <a:gd name="connsiteX21" fmla="*/ 20195 w 156720"/>
                <a:gd name="connsiteY21" fmla="*/ 561280 h 605896"/>
                <a:gd name="connsiteX22" fmla="*/ 23370 w 156720"/>
                <a:gd name="connsiteY22" fmla="*/ 551755 h 605896"/>
                <a:gd name="connsiteX23" fmla="*/ 26545 w 156720"/>
                <a:gd name="connsiteY23" fmla="*/ 535880 h 605896"/>
                <a:gd name="connsiteX24" fmla="*/ 36070 w 156720"/>
                <a:gd name="connsiteY24" fmla="*/ 513655 h 605896"/>
                <a:gd name="connsiteX25" fmla="*/ 42420 w 156720"/>
                <a:gd name="connsiteY25" fmla="*/ 456505 h 605896"/>
                <a:gd name="connsiteX26" fmla="*/ 48770 w 156720"/>
                <a:gd name="connsiteY26" fmla="*/ 437455 h 605896"/>
                <a:gd name="connsiteX27" fmla="*/ 45595 w 156720"/>
                <a:gd name="connsiteY27" fmla="*/ 399355 h 605896"/>
                <a:gd name="connsiteX28" fmla="*/ 51945 w 156720"/>
                <a:gd name="connsiteY28" fmla="*/ 348555 h 605896"/>
                <a:gd name="connsiteX29" fmla="*/ 64645 w 156720"/>
                <a:gd name="connsiteY29" fmla="*/ 300930 h 605896"/>
                <a:gd name="connsiteX30" fmla="*/ 67820 w 156720"/>
                <a:gd name="connsiteY30" fmla="*/ 278705 h 605896"/>
                <a:gd name="connsiteX31" fmla="*/ 70995 w 156720"/>
                <a:gd name="connsiteY31" fmla="*/ 243780 h 605896"/>
                <a:gd name="connsiteX32" fmla="*/ 96395 w 156720"/>
                <a:gd name="connsiteY32" fmla="*/ 202505 h 605896"/>
                <a:gd name="connsiteX33" fmla="*/ 99570 w 156720"/>
                <a:gd name="connsiteY33" fmla="*/ 180280 h 605896"/>
                <a:gd name="connsiteX34" fmla="*/ 102745 w 156720"/>
                <a:gd name="connsiteY34" fmla="*/ 164405 h 605896"/>
                <a:gd name="connsiteX35" fmla="*/ 96395 w 156720"/>
                <a:gd name="connsiteY35" fmla="*/ 129480 h 605896"/>
                <a:gd name="connsiteX36" fmla="*/ 99570 w 156720"/>
                <a:gd name="connsiteY36" fmla="*/ 91380 h 605896"/>
                <a:gd name="connsiteX37" fmla="*/ 105920 w 156720"/>
                <a:gd name="connsiteY37" fmla="*/ 65980 h 605896"/>
                <a:gd name="connsiteX38" fmla="*/ 112270 w 156720"/>
                <a:gd name="connsiteY38" fmla="*/ 2480 h 60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6720" h="605896">
                  <a:moveTo>
                    <a:pt x="112270" y="2480"/>
                  </a:moveTo>
                  <a:cubicBezTo>
                    <a:pt x="116503" y="-5987"/>
                    <a:pt x="126250" y="9476"/>
                    <a:pt x="131320" y="15180"/>
                  </a:cubicBezTo>
                  <a:cubicBezTo>
                    <a:pt x="135106" y="19440"/>
                    <a:pt x="135121" y="25957"/>
                    <a:pt x="137670" y="31055"/>
                  </a:cubicBezTo>
                  <a:cubicBezTo>
                    <a:pt x="140430" y="36575"/>
                    <a:pt x="144020" y="41638"/>
                    <a:pt x="147195" y="46930"/>
                  </a:cubicBezTo>
                  <a:cubicBezTo>
                    <a:pt x="150752" y="70051"/>
                    <a:pt x="156720" y="102484"/>
                    <a:pt x="156720" y="126305"/>
                  </a:cubicBezTo>
                  <a:cubicBezTo>
                    <a:pt x="156720" y="135889"/>
                    <a:pt x="154603" y="145355"/>
                    <a:pt x="153545" y="154880"/>
                  </a:cubicBezTo>
                  <a:cubicBezTo>
                    <a:pt x="154603" y="176047"/>
                    <a:pt x="156720" y="197187"/>
                    <a:pt x="156720" y="218380"/>
                  </a:cubicBezTo>
                  <a:cubicBezTo>
                    <a:pt x="156720" y="318180"/>
                    <a:pt x="149450" y="228235"/>
                    <a:pt x="156720" y="300930"/>
                  </a:cubicBezTo>
                  <a:cubicBezTo>
                    <a:pt x="147505" y="356220"/>
                    <a:pt x="164095" y="265591"/>
                    <a:pt x="137670" y="358080"/>
                  </a:cubicBezTo>
                  <a:cubicBezTo>
                    <a:pt x="135037" y="367295"/>
                    <a:pt x="135952" y="377183"/>
                    <a:pt x="134495" y="386655"/>
                  </a:cubicBezTo>
                  <a:cubicBezTo>
                    <a:pt x="133831" y="390968"/>
                    <a:pt x="132301" y="395103"/>
                    <a:pt x="131320" y="399355"/>
                  </a:cubicBezTo>
                  <a:cubicBezTo>
                    <a:pt x="129126" y="408862"/>
                    <a:pt x="127774" y="418584"/>
                    <a:pt x="124970" y="427930"/>
                  </a:cubicBezTo>
                  <a:cubicBezTo>
                    <a:pt x="121410" y="439795"/>
                    <a:pt x="116187" y="451103"/>
                    <a:pt x="112270" y="462855"/>
                  </a:cubicBezTo>
                  <a:cubicBezTo>
                    <a:pt x="108776" y="473337"/>
                    <a:pt x="105920" y="484022"/>
                    <a:pt x="102745" y="494605"/>
                  </a:cubicBezTo>
                  <a:cubicBezTo>
                    <a:pt x="94835" y="549975"/>
                    <a:pt x="105468" y="480992"/>
                    <a:pt x="93220" y="542230"/>
                  </a:cubicBezTo>
                  <a:cubicBezTo>
                    <a:pt x="82261" y="597024"/>
                    <a:pt x="98138" y="537000"/>
                    <a:pt x="83695" y="580330"/>
                  </a:cubicBezTo>
                  <a:cubicBezTo>
                    <a:pt x="82315" y="584470"/>
                    <a:pt x="82941" y="589399"/>
                    <a:pt x="80520" y="593030"/>
                  </a:cubicBezTo>
                  <a:cubicBezTo>
                    <a:pt x="78403" y="596205"/>
                    <a:pt x="74408" y="597673"/>
                    <a:pt x="70995" y="599380"/>
                  </a:cubicBezTo>
                  <a:cubicBezTo>
                    <a:pt x="63179" y="603288"/>
                    <a:pt x="49737" y="604511"/>
                    <a:pt x="42420" y="605730"/>
                  </a:cubicBezTo>
                  <a:cubicBezTo>
                    <a:pt x="-5680" y="602030"/>
                    <a:pt x="-5674" y="614101"/>
                    <a:pt x="7495" y="593030"/>
                  </a:cubicBezTo>
                  <a:cubicBezTo>
                    <a:pt x="10766" y="587797"/>
                    <a:pt x="13845" y="582447"/>
                    <a:pt x="17020" y="577155"/>
                  </a:cubicBezTo>
                  <a:cubicBezTo>
                    <a:pt x="18078" y="571863"/>
                    <a:pt x="18886" y="566515"/>
                    <a:pt x="20195" y="561280"/>
                  </a:cubicBezTo>
                  <a:cubicBezTo>
                    <a:pt x="21007" y="558033"/>
                    <a:pt x="22558" y="555002"/>
                    <a:pt x="23370" y="551755"/>
                  </a:cubicBezTo>
                  <a:cubicBezTo>
                    <a:pt x="24679" y="546520"/>
                    <a:pt x="24838" y="541000"/>
                    <a:pt x="26545" y="535880"/>
                  </a:cubicBezTo>
                  <a:cubicBezTo>
                    <a:pt x="29094" y="528234"/>
                    <a:pt x="32895" y="521063"/>
                    <a:pt x="36070" y="513655"/>
                  </a:cubicBezTo>
                  <a:cubicBezTo>
                    <a:pt x="38187" y="494605"/>
                    <a:pt x="39269" y="475411"/>
                    <a:pt x="42420" y="456505"/>
                  </a:cubicBezTo>
                  <a:cubicBezTo>
                    <a:pt x="43520" y="449903"/>
                    <a:pt x="48399" y="444138"/>
                    <a:pt x="48770" y="437455"/>
                  </a:cubicBezTo>
                  <a:cubicBezTo>
                    <a:pt x="49477" y="424731"/>
                    <a:pt x="46653" y="412055"/>
                    <a:pt x="45595" y="399355"/>
                  </a:cubicBezTo>
                  <a:cubicBezTo>
                    <a:pt x="47712" y="382422"/>
                    <a:pt x="48702" y="365309"/>
                    <a:pt x="51945" y="348555"/>
                  </a:cubicBezTo>
                  <a:cubicBezTo>
                    <a:pt x="55067" y="332425"/>
                    <a:pt x="62321" y="317195"/>
                    <a:pt x="64645" y="300930"/>
                  </a:cubicBezTo>
                  <a:cubicBezTo>
                    <a:pt x="65703" y="293522"/>
                    <a:pt x="66994" y="286143"/>
                    <a:pt x="67820" y="278705"/>
                  </a:cubicBezTo>
                  <a:cubicBezTo>
                    <a:pt x="69111" y="267087"/>
                    <a:pt x="68020" y="255085"/>
                    <a:pt x="70995" y="243780"/>
                  </a:cubicBezTo>
                  <a:cubicBezTo>
                    <a:pt x="75622" y="226199"/>
                    <a:pt x="85731" y="215835"/>
                    <a:pt x="96395" y="202505"/>
                  </a:cubicBezTo>
                  <a:cubicBezTo>
                    <a:pt x="97453" y="195097"/>
                    <a:pt x="98340" y="187662"/>
                    <a:pt x="99570" y="180280"/>
                  </a:cubicBezTo>
                  <a:cubicBezTo>
                    <a:pt x="100457" y="174957"/>
                    <a:pt x="102745" y="169801"/>
                    <a:pt x="102745" y="164405"/>
                  </a:cubicBezTo>
                  <a:cubicBezTo>
                    <a:pt x="102745" y="160343"/>
                    <a:pt x="97427" y="134642"/>
                    <a:pt x="96395" y="129480"/>
                  </a:cubicBezTo>
                  <a:cubicBezTo>
                    <a:pt x="97453" y="116780"/>
                    <a:pt x="97680" y="103983"/>
                    <a:pt x="99570" y="91380"/>
                  </a:cubicBezTo>
                  <a:cubicBezTo>
                    <a:pt x="100865" y="82749"/>
                    <a:pt x="104838" y="74640"/>
                    <a:pt x="105920" y="65980"/>
                  </a:cubicBezTo>
                  <a:cubicBezTo>
                    <a:pt x="113673" y="3958"/>
                    <a:pt x="108037" y="10947"/>
                    <a:pt x="112270" y="2480"/>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46300D7-A7FD-7281-4D8C-BAF8748BBBD0}"/>
                </a:ext>
              </a:extLst>
            </p:cNvPr>
            <p:cNvSpPr/>
            <p:nvPr/>
          </p:nvSpPr>
          <p:spPr>
            <a:xfrm>
              <a:off x="5480050" y="2809804"/>
              <a:ext cx="1138053" cy="1638371"/>
            </a:xfrm>
            <a:custGeom>
              <a:avLst/>
              <a:gdLst>
                <a:gd name="connsiteX0" fmla="*/ 727075 w 1138053"/>
                <a:gd name="connsiteY0" fmla="*/ 92146 h 1638371"/>
                <a:gd name="connsiteX1" fmla="*/ 774700 w 1138053"/>
                <a:gd name="connsiteY1" fmla="*/ 98496 h 1638371"/>
                <a:gd name="connsiteX2" fmla="*/ 790575 w 1138053"/>
                <a:gd name="connsiteY2" fmla="*/ 108021 h 1638371"/>
                <a:gd name="connsiteX3" fmla="*/ 806450 w 1138053"/>
                <a:gd name="connsiteY3" fmla="*/ 111196 h 1638371"/>
                <a:gd name="connsiteX4" fmla="*/ 879475 w 1138053"/>
                <a:gd name="connsiteY4" fmla="*/ 104846 h 1638371"/>
                <a:gd name="connsiteX5" fmla="*/ 946150 w 1138053"/>
                <a:gd name="connsiteY5" fmla="*/ 98496 h 1638371"/>
                <a:gd name="connsiteX6" fmla="*/ 996950 w 1138053"/>
                <a:gd name="connsiteY6" fmla="*/ 82621 h 1638371"/>
                <a:gd name="connsiteX7" fmla="*/ 1009650 w 1138053"/>
                <a:gd name="connsiteY7" fmla="*/ 73096 h 1638371"/>
                <a:gd name="connsiteX8" fmla="*/ 1022350 w 1138053"/>
                <a:gd name="connsiteY8" fmla="*/ 66746 h 1638371"/>
                <a:gd name="connsiteX9" fmla="*/ 1038225 w 1138053"/>
                <a:gd name="connsiteY9" fmla="*/ 54046 h 1638371"/>
                <a:gd name="connsiteX10" fmla="*/ 1054100 w 1138053"/>
                <a:gd name="connsiteY10" fmla="*/ 50871 h 1638371"/>
                <a:gd name="connsiteX11" fmla="*/ 1085850 w 1138053"/>
                <a:gd name="connsiteY11" fmla="*/ 31821 h 1638371"/>
                <a:gd name="connsiteX12" fmla="*/ 1136650 w 1138053"/>
                <a:gd name="connsiteY12" fmla="*/ 71 h 1638371"/>
                <a:gd name="connsiteX13" fmla="*/ 1123950 w 1138053"/>
                <a:gd name="connsiteY13" fmla="*/ 12771 h 1638371"/>
                <a:gd name="connsiteX14" fmla="*/ 1101725 w 1138053"/>
                <a:gd name="connsiteY14" fmla="*/ 82621 h 1638371"/>
                <a:gd name="connsiteX15" fmla="*/ 1095375 w 1138053"/>
                <a:gd name="connsiteY15" fmla="*/ 114371 h 1638371"/>
                <a:gd name="connsiteX16" fmla="*/ 1092200 w 1138053"/>
                <a:gd name="connsiteY16" fmla="*/ 161996 h 1638371"/>
                <a:gd name="connsiteX17" fmla="*/ 1085850 w 1138053"/>
                <a:gd name="connsiteY17" fmla="*/ 190571 h 1638371"/>
                <a:gd name="connsiteX18" fmla="*/ 1082675 w 1138053"/>
                <a:gd name="connsiteY18" fmla="*/ 212796 h 1638371"/>
                <a:gd name="connsiteX19" fmla="*/ 1076325 w 1138053"/>
                <a:gd name="connsiteY19" fmla="*/ 308046 h 1638371"/>
                <a:gd name="connsiteX20" fmla="*/ 1069975 w 1138053"/>
                <a:gd name="connsiteY20" fmla="*/ 323921 h 1638371"/>
                <a:gd name="connsiteX21" fmla="*/ 1063625 w 1138053"/>
                <a:gd name="connsiteY21" fmla="*/ 346146 h 1638371"/>
                <a:gd name="connsiteX22" fmla="*/ 1060450 w 1138053"/>
                <a:gd name="connsiteY22" fmla="*/ 362021 h 1638371"/>
                <a:gd name="connsiteX23" fmla="*/ 1050925 w 1138053"/>
                <a:gd name="connsiteY23" fmla="*/ 374721 h 1638371"/>
                <a:gd name="connsiteX24" fmla="*/ 1031875 w 1138053"/>
                <a:gd name="connsiteY24" fmla="*/ 415996 h 1638371"/>
                <a:gd name="connsiteX25" fmla="*/ 1025525 w 1138053"/>
                <a:gd name="connsiteY25" fmla="*/ 450921 h 1638371"/>
                <a:gd name="connsiteX26" fmla="*/ 1000125 w 1138053"/>
                <a:gd name="connsiteY26" fmla="*/ 523946 h 1638371"/>
                <a:gd name="connsiteX27" fmla="*/ 981075 w 1138053"/>
                <a:gd name="connsiteY27" fmla="*/ 590621 h 1638371"/>
                <a:gd name="connsiteX28" fmla="*/ 971550 w 1138053"/>
                <a:gd name="connsiteY28" fmla="*/ 612846 h 1638371"/>
                <a:gd name="connsiteX29" fmla="*/ 930275 w 1138053"/>
                <a:gd name="connsiteY29" fmla="*/ 669996 h 1638371"/>
                <a:gd name="connsiteX30" fmla="*/ 895350 w 1138053"/>
                <a:gd name="connsiteY30" fmla="*/ 743021 h 1638371"/>
                <a:gd name="connsiteX31" fmla="*/ 889000 w 1138053"/>
                <a:gd name="connsiteY31" fmla="*/ 765246 h 1638371"/>
                <a:gd name="connsiteX32" fmla="*/ 841375 w 1138053"/>
                <a:gd name="connsiteY32" fmla="*/ 898596 h 1638371"/>
                <a:gd name="connsiteX33" fmla="*/ 835025 w 1138053"/>
                <a:gd name="connsiteY33" fmla="*/ 923996 h 1638371"/>
                <a:gd name="connsiteX34" fmla="*/ 781050 w 1138053"/>
                <a:gd name="connsiteY34" fmla="*/ 1000196 h 1638371"/>
                <a:gd name="connsiteX35" fmla="*/ 777875 w 1138053"/>
                <a:gd name="connsiteY35" fmla="*/ 1012896 h 1638371"/>
                <a:gd name="connsiteX36" fmla="*/ 679450 w 1138053"/>
                <a:gd name="connsiteY36" fmla="*/ 1127196 h 1638371"/>
                <a:gd name="connsiteX37" fmla="*/ 644525 w 1138053"/>
                <a:gd name="connsiteY37" fmla="*/ 1177996 h 1638371"/>
                <a:gd name="connsiteX38" fmla="*/ 558800 w 1138053"/>
                <a:gd name="connsiteY38" fmla="*/ 1263721 h 1638371"/>
                <a:gd name="connsiteX39" fmla="*/ 520700 w 1138053"/>
                <a:gd name="connsiteY39" fmla="*/ 1320871 h 1638371"/>
                <a:gd name="connsiteX40" fmla="*/ 482600 w 1138053"/>
                <a:gd name="connsiteY40" fmla="*/ 1381196 h 1638371"/>
                <a:gd name="connsiteX41" fmla="*/ 466725 w 1138053"/>
                <a:gd name="connsiteY41" fmla="*/ 1400246 h 1638371"/>
                <a:gd name="connsiteX42" fmla="*/ 438150 w 1138053"/>
                <a:gd name="connsiteY42" fmla="*/ 1441521 h 1638371"/>
                <a:gd name="connsiteX43" fmla="*/ 434975 w 1138053"/>
                <a:gd name="connsiteY43" fmla="*/ 1451046 h 1638371"/>
                <a:gd name="connsiteX44" fmla="*/ 406400 w 1138053"/>
                <a:gd name="connsiteY44" fmla="*/ 1473271 h 1638371"/>
                <a:gd name="connsiteX45" fmla="*/ 393700 w 1138053"/>
                <a:gd name="connsiteY45" fmla="*/ 1479621 h 1638371"/>
                <a:gd name="connsiteX46" fmla="*/ 387350 w 1138053"/>
                <a:gd name="connsiteY46" fmla="*/ 1489146 h 1638371"/>
                <a:gd name="connsiteX47" fmla="*/ 381000 w 1138053"/>
                <a:gd name="connsiteY47" fmla="*/ 1501846 h 1638371"/>
                <a:gd name="connsiteX48" fmla="*/ 276225 w 1138053"/>
                <a:gd name="connsiteY48" fmla="*/ 1584396 h 1638371"/>
                <a:gd name="connsiteX49" fmla="*/ 200025 w 1138053"/>
                <a:gd name="connsiteY49" fmla="*/ 1616146 h 1638371"/>
                <a:gd name="connsiteX50" fmla="*/ 174625 w 1138053"/>
                <a:gd name="connsiteY50" fmla="*/ 1628846 h 1638371"/>
                <a:gd name="connsiteX51" fmla="*/ 142875 w 1138053"/>
                <a:gd name="connsiteY51" fmla="*/ 1638371 h 1638371"/>
                <a:gd name="connsiteX52" fmla="*/ 127000 w 1138053"/>
                <a:gd name="connsiteY52" fmla="*/ 1600271 h 1638371"/>
                <a:gd name="connsiteX53" fmla="*/ 104775 w 1138053"/>
                <a:gd name="connsiteY53" fmla="*/ 1571696 h 1638371"/>
                <a:gd name="connsiteX54" fmla="*/ 101600 w 1138053"/>
                <a:gd name="connsiteY54" fmla="*/ 1562171 h 1638371"/>
                <a:gd name="connsiteX55" fmla="*/ 25400 w 1138053"/>
                <a:gd name="connsiteY55" fmla="*/ 1460571 h 1638371"/>
                <a:gd name="connsiteX56" fmla="*/ 19050 w 1138053"/>
                <a:gd name="connsiteY56" fmla="*/ 1451046 h 1638371"/>
                <a:gd name="connsiteX57" fmla="*/ 0 w 1138053"/>
                <a:gd name="connsiteY57" fmla="*/ 1438346 h 1638371"/>
                <a:gd name="connsiteX58" fmla="*/ 76200 w 1138053"/>
                <a:gd name="connsiteY58" fmla="*/ 1384371 h 1638371"/>
                <a:gd name="connsiteX59" fmla="*/ 95250 w 1138053"/>
                <a:gd name="connsiteY59" fmla="*/ 1362146 h 1638371"/>
                <a:gd name="connsiteX60" fmla="*/ 107950 w 1138053"/>
                <a:gd name="connsiteY60" fmla="*/ 1349446 h 1638371"/>
                <a:gd name="connsiteX61" fmla="*/ 120650 w 1138053"/>
                <a:gd name="connsiteY61" fmla="*/ 1330396 h 1638371"/>
                <a:gd name="connsiteX62" fmla="*/ 127000 w 1138053"/>
                <a:gd name="connsiteY62" fmla="*/ 1314521 h 1638371"/>
                <a:gd name="connsiteX63" fmla="*/ 136525 w 1138053"/>
                <a:gd name="connsiteY63" fmla="*/ 1308171 h 1638371"/>
                <a:gd name="connsiteX64" fmla="*/ 161925 w 1138053"/>
                <a:gd name="connsiteY64" fmla="*/ 1285946 h 1638371"/>
                <a:gd name="connsiteX65" fmla="*/ 219075 w 1138053"/>
                <a:gd name="connsiteY65" fmla="*/ 1197046 h 1638371"/>
                <a:gd name="connsiteX66" fmla="*/ 266700 w 1138053"/>
                <a:gd name="connsiteY66" fmla="*/ 1127196 h 1638371"/>
                <a:gd name="connsiteX67" fmla="*/ 292100 w 1138053"/>
                <a:gd name="connsiteY67" fmla="*/ 1098621 h 1638371"/>
                <a:gd name="connsiteX68" fmla="*/ 304800 w 1138053"/>
                <a:gd name="connsiteY68" fmla="*/ 1089096 h 1638371"/>
                <a:gd name="connsiteX69" fmla="*/ 317500 w 1138053"/>
                <a:gd name="connsiteY69" fmla="*/ 1085921 h 1638371"/>
                <a:gd name="connsiteX70" fmla="*/ 384175 w 1138053"/>
                <a:gd name="connsiteY70" fmla="*/ 911296 h 1638371"/>
                <a:gd name="connsiteX71" fmla="*/ 393700 w 1138053"/>
                <a:gd name="connsiteY71" fmla="*/ 895421 h 1638371"/>
                <a:gd name="connsiteX72" fmla="*/ 415925 w 1138053"/>
                <a:gd name="connsiteY72" fmla="*/ 863671 h 1638371"/>
                <a:gd name="connsiteX73" fmla="*/ 438150 w 1138053"/>
                <a:gd name="connsiteY73" fmla="*/ 809696 h 1638371"/>
                <a:gd name="connsiteX74" fmla="*/ 466725 w 1138053"/>
                <a:gd name="connsiteY74" fmla="*/ 752546 h 1638371"/>
                <a:gd name="connsiteX75" fmla="*/ 473075 w 1138053"/>
                <a:gd name="connsiteY75" fmla="*/ 727146 h 1638371"/>
                <a:gd name="connsiteX76" fmla="*/ 482600 w 1138053"/>
                <a:gd name="connsiteY76" fmla="*/ 698571 h 1638371"/>
                <a:gd name="connsiteX77" fmla="*/ 492125 w 1138053"/>
                <a:gd name="connsiteY77" fmla="*/ 673171 h 1638371"/>
                <a:gd name="connsiteX78" fmla="*/ 514350 w 1138053"/>
                <a:gd name="connsiteY78" fmla="*/ 590621 h 1638371"/>
                <a:gd name="connsiteX79" fmla="*/ 530225 w 1138053"/>
                <a:gd name="connsiteY79" fmla="*/ 523946 h 1638371"/>
                <a:gd name="connsiteX80" fmla="*/ 539750 w 1138053"/>
                <a:gd name="connsiteY80" fmla="*/ 473146 h 1638371"/>
                <a:gd name="connsiteX81" fmla="*/ 542925 w 1138053"/>
                <a:gd name="connsiteY81" fmla="*/ 463621 h 1638371"/>
                <a:gd name="connsiteX82" fmla="*/ 581025 w 1138053"/>
                <a:gd name="connsiteY82" fmla="*/ 409646 h 1638371"/>
                <a:gd name="connsiteX83" fmla="*/ 622300 w 1138053"/>
                <a:gd name="connsiteY83" fmla="*/ 339796 h 1638371"/>
                <a:gd name="connsiteX84" fmla="*/ 628650 w 1138053"/>
                <a:gd name="connsiteY84" fmla="*/ 314396 h 1638371"/>
                <a:gd name="connsiteX85" fmla="*/ 635000 w 1138053"/>
                <a:gd name="connsiteY85" fmla="*/ 298521 h 1638371"/>
                <a:gd name="connsiteX86" fmla="*/ 669925 w 1138053"/>
                <a:gd name="connsiteY86" fmla="*/ 203271 h 1638371"/>
                <a:gd name="connsiteX87" fmla="*/ 688975 w 1138053"/>
                <a:gd name="connsiteY87" fmla="*/ 177871 h 1638371"/>
                <a:gd name="connsiteX88" fmla="*/ 708025 w 1138053"/>
                <a:gd name="connsiteY88" fmla="*/ 146121 h 1638371"/>
                <a:gd name="connsiteX89" fmla="*/ 720725 w 1138053"/>
                <a:gd name="connsiteY89" fmla="*/ 123896 h 1638371"/>
                <a:gd name="connsiteX90" fmla="*/ 727075 w 1138053"/>
                <a:gd name="connsiteY90" fmla="*/ 92146 h 16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38053" h="1638371">
                  <a:moveTo>
                    <a:pt x="727075" y="92146"/>
                  </a:moveTo>
                  <a:cubicBezTo>
                    <a:pt x="736071" y="87913"/>
                    <a:pt x="759163" y="94612"/>
                    <a:pt x="774700" y="98496"/>
                  </a:cubicBezTo>
                  <a:cubicBezTo>
                    <a:pt x="780687" y="99993"/>
                    <a:pt x="784845" y="105729"/>
                    <a:pt x="790575" y="108021"/>
                  </a:cubicBezTo>
                  <a:cubicBezTo>
                    <a:pt x="795585" y="110025"/>
                    <a:pt x="801158" y="110138"/>
                    <a:pt x="806450" y="111196"/>
                  </a:cubicBezTo>
                  <a:cubicBezTo>
                    <a:pt x="853201" y="104517"/>
                    <a:pt x="803680" y="110992"/>
                    <a:pt x="879475" y="104846"/>
                  </a:cubicBezTo>
                  <a:cubicBezTo>
                    <a:pt x="901728" y="103042"/>
                    <a:pt x="923925" y="100613"/>
                    <a:pt x="946150" y="98496"/>
                  </a:cubicBezTo>
                  <a:cubicBezTo>
                    <a:pt x="964188" y="93986"/>
                    <a:pt x="978177" y="90834"/>
                    <a:pt x="996950" y="82621"/>
                  </a:cubicBezTo>
                  <a:cubicBezTo>
                    <a:pt x="1001798" y="80500"/>
                    <a:pt x="1005163" y="75901"/>
                    <a:pt x="1009650" y="73096"/>
                  </a:cubicBezTo>
                  <a:cubicBezTo>
                    <a:pt x="1013664" y="70588"/>
                    <a:pt x="1018412" y="69371"/>
                    <a:pt x="1022350" y="66746"/>
                  </a:cubicBezTo>
                  <a:cubicBezTo>
                    <a:pt x="1027989" y="62987"/>
                    <a:pt x="1032164" y="57077"/>
                    <a:pt x="1038225" y="54046"/>
                  </a:cubicBezTo>
                  <a:cubicBezTo>
                    <a:pt x="1043052" y="51633"/>
                    <a:pt x="1048808" y="51929"/>
                    <a:pt x="1054100" y="50871"/>
                  </a:cubicBezTo>
                  <a:cubicBezTo>
                    <a:pt x="1084804" y="20167"/>
                    <a:pt x="1046283" y="54902"/>
                    <a:pt x="1085850" y="31821"/>
                  </a:cubicBezTo>
                  <a:cubicBezTo>
                    <a:pt x="1108999" y="18318"/>
                    <a:pt x="1104652" y="5404"/>
                    <a:pt x="1136650" y="71"/>
                  </a:cubicBezTo>
                  <a:cubicBezTo>
                    <a:pt x="1142555" y="-913"/>
                    <a:pt x="1128183" y="8538"/>
                    <a:pt x="1123950" y="12771"/>
                  </a:cubicBezTo>
                  <a:cubicBezTo>
                    <a:pt x="1112356" y="43689"/>
                    <a:pt x="1111215" y="44661"/>
                    <a:pt x="1101725" y="82621"/>
                  </a:cubicBezTo>
                  <a:cubicBezTo>
                    <a:pt x="1099107" y="93092"/>
                    <a:pt x="1097492" y="103788"/>
                    <a:pt x="1095375" y="114371"/>
                  </a:cubicBezTo>
                  <a:cubicBezTo>
                    <a:pt x="1094317" y="130246"/>
                    <a:pt x="1094173" y="146209"/>
                    <a:pt x="1092200" y="161996"/>
                  </a:cubicBezTo>
                  <a:cubicBezTo>
                    <a:pt x="1090990" y="171678"/>
                    <a:pt x="1087648" y="180981"/>
                    <a:pt x="1085850" y="190571"/>
                  </a:cubicBezTo>
                  <a:cubicBezTo>
                    <a:pt x="1084471" y="197926"/>
                    <a:pt x="1083733" y="205388"/>
                    <a:pt x="1082675" y="212796"/>
                  </a:cubicBezTo>
                  <a:cubicBezTo>
                    <a:pt x="1082455" y="216969"/>
                    <a:pt x="1079251" y="292442"/>
                    <a:pt x="1076325" y="308046"/>
                  </a:cubicBezTo>
                  <a:cubicBezTo>
                    <a:pt x="1075275" y="313648"/>
                    <a:pt x="1071777" y="318514"/>
                    <a:pt x="1069975" y="323921"/>
                  </a:cubicBezTo>
                  <a:cubicBezTo>
                    <a:pt x="1067539" y="331230"/>
                    <a:pt x="1065494" y="338671"/>
                    <a:pt x="1063625" y="346146"/>
                  </a:cubicBezTo>
                  <a:cubicBezTo>
                    <a:pt x="1062316" y="351381"/>
                    <a:pt x="1062642" y="357090"/>
                    <a:pt x="1060450" y="362021"/>
                  </a:cubicBezTo>
                  <a:cubicBezTo>
                    <a:pt x="1058301" y="366857"/>
                    <a:pt x="1053401" y="370044"/>
                    <a:pt x="1050925" y="374721"/>
                  </a:cubicBezTo>
                  <a:cubicBezTo>
                    <a:pt x="1043835" y="388113"/>
                    <a:pt x="1038225" y="402238"/>
                    <a:pt x="1031875" y="415996"/>
                  </a:cubicBezTo>
                  <a:cubicBezTo>
                    <a:pt x="1029758" y="427638"/>
                    <a:pt x="1029088" y="439638"/>
                    <a:pt x="1025525" y="450921"/>
                  </a:cubicBezTo>
                  <a:cubicBezTo>
                    <a:pt x="998667" y="535972"/>
                    <a:pt x="1027085" y="389147"/>
                    <a:pt x="1000125" y="523946"/>
                  </a:cubicBezTo>
                  <a:cubicBezTo>
                    <a:pt x="992396" y="562593"/>
                    <a:pt x="996258" y="551578"/>
                    <a:pt x="981075" y="590621"/>
                  </a:cubicBezTo>
                  <a:cubicBezTo>
                    <a:pt x="978154" y="598133"/>
                    <a:pt x="975895" y="606057"/>
                    <a:pt x="971550" y="612846"/>
                  </a:cubicBezTo>
                  <a:cubicBezTo>
                    <a:pt x="958883" y="632638"/>
                    <a:pt x="940414" y="648797"/>
                    <a:pt x="930275" y="669996"/>
                  </a:cubicBezTo>
                  <a:cubicBezTo>
                    <a:pt x="918633" y="694338"/>
                    <a:pt x="906078" y="718263"/>
                    <a:pt x="895350" y="743021"/>
                  </a:cubicBezTo>
                  <a:cubicBezTo>
                    <a:pt x="892287" y="750091"/>
                    <a:pt x="891564" y="757980"/>
                    <a:pt x="889000" y="765246"/>
                  </a:cubicBezTo>
                  <a:cubicBezTo>
                    <a:pt x="869708" y="819908"/>
                    <a:pt x="856853" y="847738"/>
                    <a:pt x="841375" y="898596"/>
                  </a:cubicBezTo>
                  <a:cubicBezTo>
                    <a:pt x="838834" y="906945"/>
                    <a:pt x="840069" y="916874"/>
                    <a:pt x="835025" y="923996"/>
                  </a:cubicBezTo>
                  <a:lnTo>
                    <a:pt x="781050" y="1000196"/>
                  </a:lnTo>
                  <a:cubicBezTo>
                    <a:pt x="779992" y="1004429"/>
                    <a:pt x="779129" y="1008716"/>
                    <a:pt x="777875" y="1012896"/>
                  </a:cubicBezTo>
                  <a:cubicBezTo>
                    <a:pt x="759886" y="1072858"/>
                    <a:pt x="760834" y="1033605"/>
                    <a:pt x="679450" y="1127196"/>
                  </a:cubicBezTo>
                  <a:cubicBezTo>
                    <a:pt x="665966" y="1142702"/>
                    <a:pt x="656167" y="1161063"/>
                    <a:pt x="644525" y="1177996"/>
                  </a:cubicBezTo>
                  <a:cubicBezTo>
                    <a:pt x="627795" y="1236550"/>
                    <a:pt x="648903" y="1178918"/>
                    <a:pt x="558800" y="1263721"/>
                  </a:cubicBezTo>
                  <a:cubicBezTo>
                    <a:pt x="526634" y="1293995"/>
                    <a:pt x="537025" y="1293662"/>
                    <a:pt x="520700" y="1320871"/>
                  </a:cubicBezTo>
                  <a:cubicBezTo>
                    <a:pt x="508464" y="1341265"/>
                    <a:pt x="495973" y="1361529"/>
                    <a:pt x="482600" y="1381196"/>
                  </a:cubicBezTo>
                  <a:cubicBezTo>
                    <a:pt x="477952" y="1388031"/>
                    <a:pt x="471628" y="1393592"/>
                    <a:pt x="466725" y="1400246"/>
                  </a:cubicBezTo>
                  <a:cubicBezTo>
                    <a:pt x="456799" y="1413718"/>
                    <a:pt x="447675" y="1427763"/>
                    <a:pt x="438150" y="1441521"/>
                  </a:cubicBezTo>
                  <a:cubicBezTo>
                    <a:pt x="437092" y="1444696"/>
                    <a:pt x="437179" y="1448527"/>
                    <a:pt x="434975" y="1451046"/>
                  </a:cubicBezTo>
                  <a:cubicBezTo>
                    <a:pt x="430822" y="1455792"/>
                    <a:pt x="414572" y="1468601"/>
                    <a:pt x="406400" y="1473271"/>
                  </a:cubicBezTo>
                  <a:cubicBezTo>
                    <a:pt x="402291" y="1475619"/>
                    <a:pt x="397933" y="1477504"/>
                    <a:pt x="393700" y="1479621"/>
                  </a:cubicBezTo>
                  <a:cubicBezTo>
                    <a:pt x="391583" y="1482796"/>
                    <a:pt x="389243" y="1485833"/>
                    <a:pt x="387350" y="1489146"/>
                  </a:cubicBezTo>
                  <a:cubicBezTo>
                    <a:pt x="385002" y="1493255"/>
                    <a:pt x="384347" y="1498499"/>
                    <a:pt x="381000" y="1501846"/>
                  </a:cubicBezTo>
                  <a:cubicBezTo>
                    <a:pt x="309699" y="1573147"/>
                    <a:pt x="332481" y="1559393"/>
                    <a:pt x="276225" y="1584396"/>
                  </a:cubicBezTo>
                  <a:cubicBezTo>
                    <a:pt x="245603" y="1615018"/>
                    <a:pt x="294605" y="1568856"/>
                    <a:pt x="200025" y="1616146"/>
                  </a:cubicBezTo>
                  <a:cubicBezTo>
                    <a:pt x="191558" y="1620379"/>
                    <a:pt x="183326" y="1625117"/>
                    <a:pt x="174625" y="1628846"/>
                  </a:cubicBezTo>
                  <a:cubicBezTo>
                    <a:pt x="163803" y="1633484"/>
                    <a:pt x="154006" y="1635588"/>
                    <a:pt x="142875" y="1638371"/>
                  </a:cubicBezTo>
                  <a:cubicBezTo>
                    <a:pt x="153296" y="1607107"/>
                    <a:pt x="152870" y="1627989"/>
                    <a:pt x="127000" y="1600271"/>
                  </a:cubicBezTo>
                  <a:cubicBezTo>
                    <a:pt x="118767" y="1591449"/>
                    <a:pt x="104775" y="1571696"/>
                    <a:pt x="104775" y="1571696"/>
                  </a:cubicBezTo>
                  <a:cubicBezTo>
                    <a:pt x="103717" y="1568521"/>
                    <a:pt x="103404" y="1564990"/>
                    <a:pt x="101600" y="1562171"/>
                  </a:cubicBezTo>
                  <a:cubicBezTo>
                    <a:pt x="42528" y="1469871"/>
                    <a:pt x="74558" y="1518666"/>
                    <a:pt x="25400" y="1460571"/>
                  </a:cubicBezTo>
                  <a:cubicBezTo>
                    <a:pt x="22935" y="1457658"/>
                    <a:pt x="21922" y="1453559"/>
                    <a:pt x="19050" y="1451046"/>
                  </a:cubicBezTo>
                  <a:cubicBezTo>
                    <a:pt x="13307" y="1446020"/>
                    <a:pt x="6350" y="1442579"/>
                    <a:pt x="0" y="1438346"/>
                  </a:cubicBezTo>
                  <a:cubicBezTo>
                    <a:pt x="28842" y="1423925"/>
                    <a:pt x="50968" y="1413809"/>
                    <a:pt x="76200" y="1384371"/>
                  </a:cubicBezTo>
                  <a:cubicBezTo>
                    <a:pt x="82550" y="1376963"/>
                    <a:pt x="88686" y="1369366"/>
                    <a:pt x="95250" y="1362146"/>
                  </a:cubicBezTo>
                  <a:cubicBezTo>
                    <a:pt x="99277" y="1357716"/>
                    <a:pt x="104210" y="1354121"/>
                    <a:pt x="107950" y="1349446"/>
                  </a:cubicBezTo>
                  <a:cubicBezTo>
                    <a:pt x="112718" y="1343487"/>
                    <a:pt x="116996" y="1337096"/>
                    <a:pt x="120650" y="1330396"/>
                  </a:cubicBezTo>
                  <a:cubicBezTo>
                    <a:pt x="123379" y="1325393"/>
                    <a:pt x="123687" y="1319159"/>
                    <a:pt x="127000" y="1314521"/>
                  </a:cubicBezTo>
                  <a:cubicBezTo>
                    <a:pt x="129218" y="1311416"/>
                    <a:pt x="133827" y="1310869"/>
                    <a:pt x="136525" y="1308171"/>
                  </a:cubicBezTo>
                  <a:cubicBezTo>
                    <a:pt x="160010" y="1284686"/>
                    <a:pt x="137696" y="1298060"/>
                    <a:pt x="161925" y="1285946"/>
                  </a:cubicBezTo>
                  <a:cubicBezTo>
                    <a:pt x="205121" y="1228352"/>
                    <a:pt x="153757" y="1298651"/>
                    <a:pt x="219075" y="1197046"/>
                  </a:cubicBezTo>
                  <a:cubicBezTo>
                    <a:pt x="234314" y="1173341"/>
                    <a:pt x="250321" y="1150127"/>
                    <a:pt x="266700" y="1127196"/>
                  </a:cubicBezTo>
                  <a:cubicBezTo>
                    <a:pt x="271096" y="1121042"/>
                    <a:pt x="284527" y="1105112"/>
                    <a:pt x="292100" y="1098621"/>
                  </a:cubicBezTo>
                  <a:cubicBezTo>
                    <a:pt x="296118" y="1095177"/>
                    <a:pt x="300067" y="1091463"/>
                    <a:pt x="304800" y="1089096"/>
                  </a:cubicBezTo>
                  <a:cubicBezTo>
                    <a:pt x="308703" y="1087145"/>
                    <a:pt x="313267" y="1086979"/>
                    <a:pt x="317500" y="1085921"/>
                  </a:cubicBezTo>
                  <a:cubicBezTo>
                    <a:pt x="336980" y="1014496"/>
                    <a:pt x="341926" y="981710"/>
                    <a:pt x="384175" y="911296"/>
                  </a:cubicBezTo>
                  <a:cubicBezTo>
                    <a:pt x="387350" y="906004"/>
                    <a:pt x="390277" y="900556"/>
                    <a:pt x="393700" y="895421"/>
                  </a:cubicBezTo>
                  <a:cubicBezTo>
                    <a:pt x="400866" y="884672"/>
                    <a:pt x="411006" y="875617"/>
                    <a:pt x="415925" y="863671"/>
                  </a:cubicBezTo>
                  <a:cubicBezTo>
                    <a:pt x="423333" y="845679"/>
                    <a:pt x="430060" y="827392"/>
                    <a:pt x="438150" y="809696"/>
                  </a:cubicBezTo>
                  <a:cubicBezTo>
                    <a:pt x="447005" y="790326"/>
                    <a:pt x="458426" y="772161"/>
                    <a:pt x="466725" y="752546"/>
                  </a:cubicBezTo>
                  <a:cubicBezTo>
                    <a:pt x="470125" y="744508"/>
                    <a:pt x="470612" y="735519"/>
                    <a:pt x="473075" y="727146"/>
                  </a:cubicBezTo>
                  <a:cubicBezTo>
                    <a:pt x="475908" y="717514"/>
                    <a:pt x="479223" y="708026"/>
                    <a:pt x="482600" y="698571"/>
                  </a:cubicBezTo>
                  <a:cubicBezTo>
                    <a:pt x="486533" y="687559"/>
                    <a:pt x="489297" y="683422"/>
                    <a:pt x="492125" y="673171"/>
                  </a:cubicBezTo>
                  <a:cubicBezTo>
                    <a:pt x="499703" y="645701"/>
                    <a:pt x="507300" y="618232"/>
                    <a:pt x="514350" y="590621"/>
                  </a:cubicBezTo>
                  <a:cubicBezTo>
                    <a:pt x="520002" y="568485"/>
                    <a:pt x="525596" y="546318"/>
                    <a:pt x="530225" y="523946"/>
                  </a:cubicBezTo>
                  <a:cubicBezTo>
                    <a:pt x="543687" y="458882"/>
                    <a:pt x="521916" y="538536"/>
                    <a:pt x="539750" y="473146"/>
                  </a:cubicBezTo>
                  <a:cubicBezTo>
                    <a:pt x="540631" y="469917"/>
                    <a:pt x="541101" y="466427"/>
                    <a:pt x="542925" y="463621"/>
                  </a:cubicBezTo>
                  <a:cubicBezTo>
                    <a:pt x="554927" y="445156"/>
                    <a:pt x="569140" y="428186"/>
                    <a:pt x="581025" y="409646"/>
                  </a:cubicBezTo>
                  <a:cubicBezTo>
                    <a:pt x="595620" y="386878"/>
                    <a:pt x="622300" y="339796"/>
                    <a:pt x="622300" y="339796"/>
                  </a:cubicBezTo>
                  <a:cubicBezTo>
                    <a:pt x="624417" y="331329"/>
                    <a:pt x="626083" y="322737"/>
                    <a:pt x="628650" y="314396"/>
                  </a:cubicBezTo>
                  <a:cubicBezTo>
                    <a:pt x="630326" y="308949"/>
                    <a:pt x="633618" y="304050"/>
                    <a:pt x="635000" y="298521"/>
                  </a:cubicBezTo>
                  <a:cubicBezTo>
                    <a:pt x="646174" y="253827"/>
                    <a:pt x="620135" y="269657"/>
                    <a:pt x="669925" y="203271"/>
                  </a:cubicBezTo>
                  <a:cubicBezTo>
                    <a:pt x="676275" y="194804"/>
                    <a:pt x="685044" y="187697"/>
                    <a:pt x="688975" y="177871"/>
                  </a:cubicBezTo>
                  <a:cubicBezTo>
                    <a:pt x="701261" y="147157"/>
                    <a:pt x="687700" y="176609"/>
                    <a:pt x="708025" y="146121"/>
                  </a:cubicBezTo>
                  <a:cubicBezTo>
                    <a:pt x="712758" y="139021"/>
                    <a:pt x="715832" y="130886"/>
                    <a:pt x="720725" y="123896"/>
                  </a:cubicBezTo>
                  <a:cubicBezTo>
                    <a:pt x="723300" y="120218"/>
                    <a:pt x="718079" y="96379"/>
                    <a:pt x="727075" y="92146"/>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7D95F4-707A-6E19-EC00-C10C20BAE213}"/>
                </a:ext>
              </a:extLst>
            </p:cNvPr>
            <p:cNvSpPr txBox="1"/>
            <p:nvPr/>
          </p:nvSpPr>
          <p:spPr>
            <a:xfrm>
              <a:off x="5027663" y="3260601"/>
              <a:ext cx="1038105" cy="646331"/>
            </a:xfrm>
            <a:prstGeom prst="rect">
              <a:avLst/>
            </a:prstGeom>
            <a:noFill/>
          </p:spPr>
          <p:txBody>
            <a:bodyPr wrap="none" rtlCol="0">
              <a:spAutoFit/>
            </a:bodyPr>
            <a:lstStyle/>
            <a:p>
              <a:r>
                <a:rPr lang="en-US" dirty="0"/>
                <a:t>Philistine</a:t>
              </a:r>
            </a:p>
            <a:p>
              <a:r>
                <a:rPr lang="en-US" dirty="0"/>
                <a:t>Plain</a:t>
              </a:r>
            </a:p>
          </p:txBody>
        </p:sp>
        <p:sp>
          <p:nvSpPr>
            <p:cNvPr id="17" name="Freeform: Shape 16">
              <a:extLst>
                <a:ext uri="{FF2B5EF4-FFF2-40B4-BE49-F238E27FC236}">
                  <a16:creationId xmlns:a16="http://schemas.microsoft.com/office/drawing/2014/main" id="{9BF4E437-81BE-46DC-46B3-20889D828AD7}"/>
                </a:ext>
              </a:extLst>
            </p:cNvPr>
            <p:cNvSpPr/>
            <p:nvPr/>
          </p:nvSpPr>
          <p:spPr>
            <a:xfrm>
              <a:off x="6597650" y="1244524"/>
              <a:ext cx="257232" cy="403301"/>
            </a:xfrm>
            <a:custGeom>
              <a:avLst/>
              <a:gdLst>
                <a:gd name="connsiteX0" fmla="*/ 19050 w 257232"/>
                <a:gd name="connsiteY0" fmla="*/ 19126 h 403301"/>
                <a:gd name="connsiteX1" fmla="*/ 57150 w 257232"/>
                <a:gd name="connsiteY1" fmla="*/ 60401 h 403301"/>
                <a:gd name="connsiteX2" fmla="*/ 107950 w 257232"/>
                <a:gd name="connsiteY2" fmla="*/ 88976 h 403301"/>
                <a:gd name="connsiteX3" fmla="*/ 149225 w 257232"/>
                <a:gd name="connsiteY3" fmla="*/ 120726 h 403301"/>
                <a:gd name="connsiteX4" fmla="*/ 161925 w 257232"/>
                <a:gd name="connsiteY4" fmla="*/ 142951 h 403301"/>
                <a:gd name="connsiteX5" fmla="*/ 171450 w 257232"/>
                <a:gd name="connsiteY5" fmla="*/ 152476 h 403301"/>
                <a:gd name="connsiteX6" fmla="*/ 254000 w 257232"/>
                <a:gd name="connsiteY6" fmla="*/ 225501 h 403301"/>
                <a:gd name="connsiteX7" fmla="*/ 257175 w 257232"/>
                <a:gd name="connsiteY7" fmla="*/ 235026 h 403301"/>
                <a:gd name="connsiteX8" fmla="*/ 250825 w 257232"/>
                <a:gd name="connsiteY8" fmla="*/ 247726 h 403301"/>
                <a:gd name="connsiteX9" fmla="*/ 247650 w 257232"/>
                <a:gd name="connsiteY9" fmla="*/ 263601 h 403301"/>
                <a:gd name="connsiteX10" fmla="*/ 238125 w 257232"/>
                <a:gd name="connsiteY10" fmla="*/ 352501 h 403301"/>
                <a:gd name="connsiteX11" fmla="*/ 234950 w 257232"/>
                <a:gd name="connsiteY11" fmla="*/ 374726 h 403301"/>
                <a:gd name="connsiteX12" fmla="*/ 215900 w 257232"/>
                <a:gd name="connsiteY12" fmla="*/ 393776 h 403301"/>
                <a:gd name="connsiteX13" fmla="*/ 171450 w 257232"/>
                <a:gd name="connsiteY13" fmla="*/ 403301 h 403301"/>
                <a:gd name="connsiteX14" fmla="*/ 152400 w 257232"/>
                <a:gd name="connsiteY14" fmla="*/ 400126 h 403301"/>
                <a:gd name="connsiteX15" fmla="*/ 139700 w 257232"/>
                <a:gd name="connsiteY15" fmla="*/ 393776 h 403301"/>
                <a:gd name="connsiteX16" fmla="*/ 114300 w 257232"/>
                <a:gd name="connsiteY16" fmla="*/ 396951 h 403301"/>
                <a:gd name="connsiteX17" fmla="*/ 88900 w 257232"/>
                <a:gd name="connsiteY17" fmla="*/ 368376 h 403301"/>
                <a:gd name="connsiteX18" fmla="*/ 60325 w 257232"/>
                <a:gd name="connsiteY18" fmla="*/ 346151 h 403301"/>
                <a:gd name="connsiteX19" fmla="*/ 47625 w 257232"/>
                <a:gd name="connsiteY19" fmla="*/ 327101 h 403301"/>
                <a:gd name="connsiteX20" fmla="*/ 31750 w 257232"/>
                <a:gd name="connsiteY20" fmla="*/ 295351 h 403301"/>
                <a:gd name="connsiteX21" fmla="*/ 22225 w 257232"/>
                <a:gd name="connsiteY21" fmla="*/ 241376 h 403301"/>
                <a:gd name="connsiteX22" fmla="*/ 19050 w 257232"/>
                <a:gd name="connsiteY22" fmla="*/ 187401 h 403301"/>
                <a:gd name="connsiteX23" fmla="*/ 12700 w 257232"/>
                <a:gd name="connsiteY23" fmla="*/ 155651 h 403301"/>
                <a:gd name="connsiteX24" fmla="*/ 3175 w 257232"/>
                <a:gd name="connsiteY24" fmla="*/ 57226 h 403301"/>
                <a:gd name="connsiteX25" fmla="*/ 0 w 257232"/>
                <a:gd name="connsiteY25" fmla="*/ 44526 h 403301"/>
                <a:gd name="connsiteX26" fmla="*/ 3175 w 257232"/>
                <a:gd name="connsiteY26" fmla="*/ 76 h 403301"/>
                <a:gd name="connsiteX27" fmla="*/ 19050 w 257232"/>
                <a:gd name="connsiteY27" fmla="*/ 19126 h 40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232" h="403301">
                  <a:moveTo>
                    <a:pt x="19050" y="19126"/>
                  </a:moveTo>
                  <a:cubicBezTo>
                    <a:pt x="28046" y="29180"/>
                    <a:pt x="43215" y="50531"/>
                    <a:pt x="57150" y="60401"/>
                  </a:cubicBezTo>
                  <a:cubicBezTo>
                    <a:pt x="73004" y="71631"/>
                    <a:pt x="92551" y="77130"/>
                    <a:pt x="107950" y="88976"/>
                  </a:cubicBezTo>
                  <a:lnTo>
                    <a:pt x="149225" y="120726"/>
                  </a:lnTo>
                  <a:cubicBezTo>
                    <a:pt x="153458" y="128134"/>
                    <a:pt x="157032" y="135961"/>
                    <a:pt x="161925" y="142951"/>
                  </a:cubicBezTo>
                  <a:cubicBezTo>
                    <a:pt x="164500" y="146629"/>
                    <a:pt x="168062" y="149530"/>
                    <a:pt x="171450" y="152476"/>
                  </a:cubicBezTo>
                  <a:cubicBezTo>
                    <a:pt x="252344" y="222818"/>
                    <a:pt x="211896" y="183397"/>
                    <a:pt x="254000" y="225501"/>
                  </a:cubicBezTo>
                  <a:cubicBezTo>
                    <a:pt x="255058" y="228676"/>
                    <a:pt x="257648" y="231713"/>
                    <a:pt x="257175" y="235026"/>
                  </a:cubicBezTo>
                  <a:cubicBezTo>
                    <a:pt x="256506" y="239711"/>
                    <a:pt x="252322" y="243236"/>
                    <a:pt x="250825" y="247726"/>
                  </a:cubicBezTo>
                  <a:cubicBezTo>
                    <a:pt x="249118" y="252846"/>
                    <a:pt x="248379" y="258254"/>
                    <a:pt x="247650" y="263601"/>
                  </a:cubicBezTo>
                  <a:cubicBezTo>
                    <a:pt x="236381" y="346242"/>
                    <a:pt x="245233" y="288528"/>
                    <a:pt x="238125" y="352501"/>
                  </a:cubicBezTo>
                  <a:cubicBezTo>
                    <a:pt x="237299" y="359939"/>
                    <a:pt x="238498" y="368137"/>
                    <a:pt x="234950" y="374726"/>
                  </a:cubicBezTo>
                  <a:cubicBezTo>
                    <a:pt x="230692" y="382633"/>
                    <a:pt x="224706" y="392015"/>
                    <a:pt x="215900" y="393776"/>
                  </a:cubicBezTo>
                  <a:cubicBezTo>
                    <a:pt x="190457" y="398865"/>
                    <a:pt x="205293" y="395780"/>
                    <a:pt x="171450" y="403301"/>
                  </a:cubicBezTo>
                  <a:cubicBezTo>
                    <a:pt x="165100" y="402243"/>
                    <a:pt x="158566" y="401976"/>
                    <a:pt x="152400" y="400126"/>
                  </a:cubicBezTo>
                  <a:cubicBezTo>
                    <a:pt x="147867" y="398766"/>
                    <a:pt x="144417" y="394169"/>
                    <a:pt x="139700" y="393776"/>
                  </a:cubicBezTo>
                  <a:cubicBezTo>
                    <a:pt x="131197" y="393067"/>
                    <a:pt x="122767" y="395893"/>
                    <a:pt x="114300" y="396951"/>
                  </a:cubicBezTo>
                  <a:cubicBezTo>
                    <a:pt x="105833" y="387426"/>
                    <a:pt x="98629" y="376608"/>
                    <a:pt x="88900" y="368376"/>
                  </a:cubicBezTo>
                  <a:cubicBezTo>
                    <a:pt x="51265" y="336531"/>
                    <a:pt x="94978" y="393799"/>
                    <a:pt x="60325" y="346151"/>
                  </a:cubicBezTo>
                  <a:cubicBezTo>
                    <a:pt x="55836" y="339979"/>
                    <a:pt x="51367" y="333753"/>
                    <a:pt x="47625" y="327101"/>
                  </a:cubicBezTo>
                  <a:cubicBezTo>
                    <a:pt x="41824" y="316788"/>
                    <a:pt x="31750" y="295351"/>
                    <a:pt x="31750" y="295351"/>
                  </a:cubicBezTo>
                  <a:cubicBezTo>
                    <a:pt x="24513" y="251928"/>
                    <a:pt x="27925" y="269876"/>
                    <a:pt x="22225" y="241376"/>
                  </a:cubicBezTo>
                  <a:cubicBezTo>
                    <a:pt x="21167" y="223384"/>
                    <a:pt x="21040" y="205314"/>
                    <a:pt x="19050" y="187401"/>
                  </a:cubicBezTo>
                  <a:cubicBezTo>
                    <a:pt x="17858" y="176674"/>
                    <a:pt x="13549" y="166410"/>
                    <a:pt x="12700" y="155651"/>
                  </a:cubicBezTo>
                  <a:cubicBezTo>
                    <a:pt x="4842" y="56117"/>
                    <a:pt x="26558" y="92301"/>
                    <a:pt x="3175" y="57226"/>
                  </a:cubicBezTo>
                  <a:cubicBezTo>
                    <a:pt x="2117" y="52993"/>
                    <a:pt x="0" y="48890"/>
                    <a:pt x="0" y="44526"/>
                  </a:cubicBezTo>
                  <a:cubicBezTo>
                    <a:pt x="0" y="29672"/>
                    <a:pt x="2036" y="14887"/>
                    <a:pt x="3175" y="76"/>
                  </a:cubicBezTo>
                  <a:cubicBezTo>
                    <a:pt x="3256" y="-979"/>
                    <a:pt x="10054" y="9072"/>
                    <a:pt x="19050" y="19126"/>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84B616D-079A-1243-3575-D54D03E87916}"/>
                </a:ext>
              </a:extLst>
            </p:cNvPr>
            <p:cNvSpPr txBox="1"/>
            <p:nvPr/>
          </p:nvSpPr>
          <p:spPr>
            <a:xfrm>
              <a:off x="5127720" y="768839"/>
              <a:ext cx="955615" cy="646331"/>
            </a:xfrm>
            <a:prstGeom prst="rect">
              <a:avLst/>
            </a:prstGeom>
            <a:noFill/>
          </p:spPr>
          <p:txBody>
            <a:bodyPr wrap="square" rtlCol="0">
              <a:spAutoFit/>
            </a:bodyPr>
            <a:lstStyle/>
            <a:p>
              <a:pPr algn="ctr"/>
              <a:r>
                <a:rPr lang="en-US" dirty="0"/>
                <a:t>Plain of</a:t>
              </a:r>
            </a:p>
            <a:p>
              <a:pPr algn="ctr"/>
              <a:r>
                <a:rPr lang="en-US" dirty="0"/>
                <a:t>Dor</a:t>
              </a:r>
            </a:p>
          </p:txBody>
        </p:sp>
        <p:sp>
          <p:nvSpPr>
            <p:cNvPr id="19" name="TextBox 18">
              <a:extLst>
                <a:ext uri="{FF2B5EF4-FFF2-40B4-BE49-F238E27FC236}">
                  <a16:creationId xmlns:a16="http://schemas.microsoft.com/office/drawing/2014/main" id="{31D230AB-5D52-E2F5-CD5B-2B315848DE21}"/>
                </a:ext>
              </a:extLst>
            </p:cNvPr>
            <p:cNvSpPr txBox="1"/>
            <p:nvPr/>
          </p:nvSpPr>
          <p:spPr>
            <a:xfrm rot="3795247">
              <a:off x="5777671" y="621338"/>
              <a:ext cx="1178528" cy="369332"/>
            </a:xfrm>
            <a:prstGeom prst="rect">
              <a:avLst/>
            </a:prstGeom>
            <a:noFill/>
          </p:spPr>
          <p:txBody>
            <a:bodyPr wrap="none" rtlCol="0">
              <a:spAutoFit/>
            </a:bodyPr>
            <a:lstStyle/>
            <a:p>
              <a:r>
                <a:rPr lang="en-US" dirty="0"/>
                <a:t>Mt Carmel</a:t>
              </a:r>
            </a:p>
          </p:txBody>
        </p:sp>
        <p:sp>
          <p:nvSpPr>
            <p:cNvPr id="20" name="TextBox 19">
              <a:extLst>
                <a:ext uri="{FF2B5EF4-FFF2-40B4-BE49-F238E27FC236}">
                  <a16:creationId xmlns:a16="http://schemas.microsoft.com/office/drawing/2014/main" id="{8ECBC0C3-37BD-4BBC-5E00-79D0FD8615D4}"/>
                </a:ext>
              </a:extLst>
            </p:cNvPr>
            <p:cNvSpPr txBox="1"/>
            <p:nvPr/>
          </p:nvSpPr>
          <p:spPr>
            <a:xfrm rot="3166564">
              <a:off x="6713988" y="1606488"/>
              <a:ext cx="823815" cy="369332"/>
            </a:xfrm>
            <a:prstGeom prst="rect">
              <a:avLst/>
            </a:prstGeom>
            <a:noFill/>
          </p:spPr>
          <p:txBody>
            <a:bodyPr wrap="none" rtlCol="0">
              <a:spAutoFit/>
            </a:bodyPr>
            <a:lstStyle/>
            <a:p>
              <a:r>
                <a:rPr lang="en-US" dirty="0"/>
                <a:t>Jezreel</a:t>
              </a:r>
            </a:p>
          </p:txBody>
        </p:sp>
        <p:sp>
          <p:nvSpPr>
            <p:cNvPr id="21" name="TextBox 20">
              <a:extLst>
                <a:ext uri="{FF2B5EF4-FFF2-40B4-BE49-F238E27FC236}">
                  <a16:creationId xmlns:a16="http://schemas.microsoft.com/office/drawing/2014/main" id="{61AE1676-E82E-31F8-1918-D018D60EFE60}"/>
                </a:ext>
              </a:extLst>
            </p:cNvPr>
            <p:cNvSpPr txBox="1"/>
            <p:nvPr/>
          </p:nvSpPr>
          <p:spPr>
            <a:xfrm rot="17594793">
              <a:off x="5893597" y="3529716"/>
              <a:ext cx="1172116" cy="369332"/>
            </a:xfrm>
            <a:prstGeom prst="rect">
              <a:avLst/>
            </a:prstGeom>
            <a:noFill/>
          </p:spPr>
          <p:txBody>
            <a:bodyPr wrap="none" rtlCol="0">
              <a:spAutoFit/>
            </a:bodyPr>
            <a:lstStyle/>
            <a:p>
              <a:r>
                <a:rPr lang="en-US" dirty="0" err="1"/>
                <a:t>Shephelah</a:t>
              </a:r>
              <a:endParaRPr lang="en-US" dirty="0"/>
            </a:p>
          </p:txBody>
        </p:sp>
        <p:sp>
          <p:nvSpPr>
            <p:cNvPr id="22" name="Freeform: Shape 21">
              <a:extLst>
                <a:ext uri="{FF2B5EF4-FFF2-40B4-BE49-F238E27FC236}">
                  <a16:creationId xmlns:a16="http://schemas.microsoft.com/office/drawing/2014/main" id="{518D92B0-526D-BD7C-6780-24BC0CC6AEC6}"/>
                </a:ext>
              </a:extLst>
            </p:cNvPr>
            <p:cNvSpPr/>
            <p:nvPr/>
          </p:nvSpPr>
          <p:spPr>
            <a:xfrm>
              <a:off x="5806440" y="2865120"/>
              <a:ext cx="1013460" cy="1557732"/>
            </a:xfrm>
            <a:custGeom>
              <a:avLst/>
              <a:gdLst>
                <a:gd name="connsiteX0" fmla="*/ 0 w 1013460"/>
                <a:gd name="connsiteY0" fmla="*/ 1501140 h 1557732"/>
                <a:gd name="connsiteX1" fmla="*/ 121920 w 1013460"/>
                <a:gd name="connsiteY1" fmla="*/ 1531620 h 1557732"/>
                <a:gd name="connsiteX2" fmla="*/ 281940 w 1013460"/>
                <a:gd name="connsiteY2" fmla="*/ 1516380 h 1557732"/>
                <a:gd name="connsiteX3" fmla="*/ 358140 w 1013460"/>
                <a:gd name="connsiteY3" fmla="*/ 1524000 h 1557732"/>
                <a:gd name="connsiteX4" fmla="*/ 411480 w 1013460"/>
                <a:gd name="connsiteY4" fmla="*/ 1546860 h 1557732"/>
                <a:gd name="connsiteX5" fmla="*/ 441960 w 1013460"/>
                <a:gd name="connsiteY5" fmla="*/ 1524000 h 1557732"/>
                <a:gd name="connsiteX6" fmla="*/ 518160 w 1013460"/>
                <a:gd name="connsiteY6" fmla="*/ 1501140 h 1557732"/>
                <a:gd name="connsiteX7" fmla="*/ 541020 w 1013460"/>
                <a:gd name="connsiteY7" fmla="*/ 1485900 h 1557732"/>
                <a:gd name="connsiteX8" fmla="*/ 556260 w 1013460"/>
                <a:gd name="connsiteY8" fmla="*/ 1463040 h 1557732"/>
                <a:gd name="connsiteX9" fmla="*/ 609600 w 1013460"/>
                <a:gd name="connsiteY9" fmla="*/ 1371600 h 1557732"/>
                <a:gd name="connsiteX10" fmla="*/ 640080 w 1013460"/>
                <a:gd name="connsiteY10" fmla="*/ 1318260 h 1557732"/>
                <a:gd name="connsiteX11" fmla="*/ 670560 w 1013460"/>
                <a:gd name="connsiteY11" fmla="*/ 1272540 h 1557732"/>
                <a:gd name="connsiteX12" fmla="*/ 708660 w 1013460"/>
                <a:gd name="connsiteY12" fmla="*/ 1181100 h 1557732"/>
                <a:gd name="connsiteX13" fmla="*/ 739140 w 1013460"/>
                <a:gd name="connsiteY13" fmla="*/ 1120140 h 1557732"/>
                <a:gd name="connsiteX14" fmla="*/ 777240 w 1013460"/>
                <a:gd name="connsiteY14" fmla="*/ 1028700 h 1557732"/>
                <a:gd name="connsiteX15" fmla="*/ 800100 w 1013460"/>
                <a:gd name="connsiteY15" fmla="*/ 982980 h 1557732"/>
                <a:gd name="connsiteX16" fmla="*/ 876300 w 1013460"/>
                <a:gd name="connsiteY16" fmla="*/ 830580 h 1557732"/>
                <a:gd name="connsiteX17" fmla="*/ 899160 w 1013460"/>
                <a:gd name="connsiteY17" fmla="*/ 815340 h 1557732"/>
                <a:gd name="connsiteX18" fmla="*/ 952500 w 1013460"/>
                <a:gd name="connsiteY18" fmla="*/ 678180 h 1557732"/>
                <a:gd name="connsiteX19" fmla="*/ 982980 w 1013460"/>
                <a:gd name="connsiteY19" fmla="*/ 617220 h 1557732"/>
                <a:gd name="connsiteX20" fmla="*/ 1005840 w 1013460"/>
                <a:gd name="connsiteY20" fmla="*/ 502920 h 1557732"/>
                <a:gd name="connsiteX21" fmla="*/ 1013460 w 1013460"/>
                <a:gd name="connsiteY21" fmla="*/ 472440 h 1557732"/>
                <a:gd name="connsiteX22" fmla="*/ 998220 w 1013460"/>
                <a:gd name="connsiteY22" fmla="*/ 403860 h 1557732"/>
                <a:gd name="connsiteX23" fmla="*/ 982980 w 1013460"/>
                <a:gd name="connsiteY23" fmla="*/ 381000 h 1557732"/>
                <a:gd name="connsiteX24" fmla="*/ 975360 w 1013460"/>
                <a:gd name="connsiteY24" fmla="*/ 320040 h 1557732"/>
                <a:gd name="connsiteX25" fmla="*/ 982980 w 1013460"/>
                <a:gd name="connsiteY25" fmla="*/ 228600 h 1557732"/>
                <a:gd name="connsiteX26" fmla="*/ 990600 w 1013460"/>
                <a:gd name="connsiteY26" fmla="*/ 182880 h 1557732"/>
                <a:gd name="connsiteX27" fmla="*/ 975360 w 1013460"/>
                <a:gd name="connsiteY27" fmla="*/ 91440 h 1557732"/>
                <a:gd name="connsiteX28" fmla="*/ 967740 w 1013460"/>
                <a:gd name="connsiteY28" fmla="*/ 15240 h 1557732"/>
                <a:gd name="connsiteX29" fmla="*/ 914400 w 1013460"/>
                <a:gd name="connsiteY29" fmla="*/ 7620 h 1557732"/>
                <a:gd name="connsiteX30" fmla="*/ 883920 w 1013460"/>
                <a:gd name="connsiteY30" fmla="*/ 0 h 1557732"/>
                <a:gd name="connsiteX31" fmla="*/ 807720 w 1013460"/>
                <a:gd name="connsiteY31" fmla="*/ 7620 h 1557732"/>
                <a:gd name="connsiteX32" fmla="*/ 792480 w 1013460"/>
                <a:gd name="connsiteY32" fmla="*/ 30480 h 15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13460" h="1557732">
                  <a:moveTo>
                    <a:pt x="0" y="1501140"/>
                  </a:moveTo>
                  <a:cubicBezTo>
                    <a:pt x="39680" y="1514367"/>
                    <a:pt x="79332" y="1529684"/>
                    <a:pt x="121920" y="1531620"/>
                  </a:cubicBezTo>
                  <a:cubicBezTo>
                    <a:pt x="142210" y="1532542"/>
                    <a:pt x="253704" y="1519517"/>
                    <a:pt x="281940" y="1516380"/>
                  </a:cubicBezTo>
                  <a:cubicBezTo>
                    <a:pt x="307340" y="1518920"/>
                    <a:pt x="334577" y="1514182"/>
                    <a:pt x="358140" y="1524000"/>
                  </a:cubicBezTo>
                  <a:cubicBezTo>
                    <a:pt x="433173" y="1555264"/>
                    <a:pt x="300670" y="1569022"/>
                    <a:pt x="411480" y="1546860"/>
                  </a:cubicBezTo>
                  <a:cubicBezTo>
                    <a:pt x="421640" y="1539240"/>
                    <a:pt x="430601" y="1529680"/>
                    <a:pt x="441960" y="1524000"/>
                  </a:cubicBezTo>
                  <a:cubicBezTo>
                    <a:pt x="460512" y="1514724"/>
                    <a:pt x="496284" y="1506609"/>
                    <a:pt x="518160" y="1501140"/>
                  </a:cubicBezTo>
                  <a:cubicBezTo>
                    <a:pt x="525780" y="1496060"/>
                    <a:pt x="534544" y="1492376"/>
                    <a:pt x="541020" y="1485900"/>
                  </a:cubicBezTo>
                  <a:cubicBezTo>
                    <a:pt x="547496" y="1479424"/>
                    <a:pt x="551548" y="1470893"/>
                    <a:pt x="556260" y="1463040"/>
                  </a:cubicBezTo>
                  <a:cubicBezTo>
                    <a:pt x="574415" y="1432782"/>
                    <a:pt x="591920" y="1402138"/>
                    <a:pt x="609600" y="1371600"/>
                  </a:cubicBezTo>
                  <a:cubicBezTo>
                    <a:pt x="619860" y="1353878"/>
                    <a:pt x="628721" y="1335299"/>
                    <a:pt x="640080" y="1318260"/>
                  </a:cubicBezTo>
                  <a:cubicBezTo>
                    <a:pt x="650240" y="1303020"/>
                    <a:pt x="662369" y="1288923"/>
                    <a:pt x="670560" y="1272540"/>
                  </a:cubicBezTo>
                  <a:cubicBezTo>
                    <a:pt x="685327" y="1243006"/>
                    <a:pt x="695110" y="1211212"/>
                    <a:pt x="708660" y="1181100"/>
                  </a:cubicBezTo>
                  <a:cubicBezTo>
                    <a:pt x="717983" y="1160383"/>
                    <a:pt x="729817" y="1140857"/>
                    <a:pt x="739140" y="1120140"/>
                  </a:cubicBezTo>
                  <a:cubicBezTo>
                    <a:pt x="752690" y="1090028"/>
                    <a:pt x="762473" y="1058234"/>
                    <a:pt x="777240" y="1028700"/>
                  </a:cubicBezTo>
                  <a:cubicBezTo>
                    <a:pt x="784860" y="1013460"/>
                    <a:pt x="792895" y="998420"/>
                    <a:pt x="800100" y="982980"/>
                  </a:cubicBezTo>
                  <a:cubicBezTo>
                    <a:pt x="824911" y="929813"/>
                    <a:pt x="842257" y="879753"/>
                    <a:pt x="876300" y="830580"/>
                  </a:cubicBezTo>
                  <a:cubicBezTo>
                    <a:pt x="881513" y="823050"/>
                    <a:pt x="891540" y="820420"/>
                    <a:pt x="899160" y="815340"/>
                  </a:cubicBezTo>
                  <a:cubicBezTo>
                    <a:pt x="916940" y="769620"/>
                    <a:pt x="933386" y="723359"/>
                    <a:pt x="952500" y="678180"/>
                  </a:cubicBezTo>
                  <a:cubicBezTo>
                    <a:pt x="961352" y="657257"/>
                    <a:pt x="976365" y="638954"/>
                    <a:pt x="982980" y="617220"/>
                  </a:cubicBezTo>
                  <a:cubicBezTo>
                    <a:pt x="994293" y="580049"/>
                    <a:pt x="997836" y="540941"/>
                    <a:pt x="1005840" y="502920"/>
                  </a:cubicBezTo>
                  <a:cubicBezTo>
                    <a:pt x="1007997" y="492672"/>
                    <a:pt x="1010920" y="482600"/>
                    <a:pt x="1013460" y="472440"/>
                  </a:cubicBezTo>
                  <a:cubicBezTo>
                    <a:pt x="1008380" y="449580"/>
                    <a:pt x="1005625" y="426076"/>
                    <a:pt x="998220" y="403860"/>
                  </a:cubicBezTo>
                  <a:cubicBezTo>
                    <a:pt x="995324" y="395172"/>
                    <a:pt x="985390" y="389835"/>
                    <a:pt x="982980" y="381000"/>
                  </a:cubicBezTo>
                  <a:cubicBezTo>
                    <a:pt x="977592" y="361243"/>
                    <a:pt x="977900" y="340360"/>
                    <a:pt x="975360" y="320040"/>
                  </a:cubicBezTo>
                  <a:cubicBezTo>
                    <a:pt x="977900" y="289560"/>
                    <a:pt x="979602" y="258999"/>
                    <a:pt x="982980" y="228600"/>
                  </a:cubicBezTo>
                  <a:cubicBezTo>
                    <a:pt x="984686" y="213244"/>
                    <a:pt x="991457" y="198306"/>
                    <a:pt x="990600" y="182880"/>
                  </a:cubicBezTo>
                  <a:cubicBezTo>
                    <a:pt x="988886" y="152027"/>
                    <a:pt x="978435" y="122187"/>
                    <a:pt x="975360" y="91440"/>
                  </a:cubicBezTo>
                  <a:cubicBezTo>
                    <a:pt x="972820" y="66040"/>
                    <a:pt x="982754" y="35884"/>
                    <a:pt x="967740" y="15240"/>
                  </a:cubicBezTo>
                  <a:cubicBezTo>
                    <a:pt x="957176" y="715"/>
                    <a:pt x="932071" y="10833"/>
                    <a:pt x="914400" y="7620"/>
                  </a:cubicBezTo>
                  <a:cubicBezTo>
                    <a:pt x="904096" y="5747"/>
                    <a:pt x="894080" y="2540"/>
                    <a:pt x="883920" y="0"/>
                  </a:cubicBezTo>
                  <a:cubicBezTo>
                    <a:pt x="858520" y="2540"/>
                    <a:pt x="832593" y="1880"/>
                    <a:pt x="807720" y="7620"/>
                  </a:cubicBezTo>
                  <a:cubicBezTo>
                    <a:pt x="772716" y="15698"/>
                    <a:pt x="781975" y="19975"/>
                    <a:pt x="792480" y="304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342E2D-8F93-D24F-CE25-1B0B24D296D2}"/>
                </a:ext>
              </a:extLst>
            </p:cNvPr>
            <p:cNvSpPr txBox="1"/>
            <p:nvPr/>
          </p:nvSpPr>
          <p:spPr>
            <a:xfrm rot="17594793">
              <a:off x="6153947" y="3565020"/>
              <a:ext cx="1289777" cy="646331"/>
            </a:xfrm>
            <a:prstGeom prst="rect">
              <a:avLst/>
            </a:prstGeom>
            <a:noFill/>
          </p:spPr>
          <p:txBody>
            <a:bodyPr wrap="none" rtlCol="0">
              <a:spAutoFit/>
            </a:bodyPr>
            <a:lstStyle/>
            <a:p>
              <a:r>
                <a:rPr lang="en-US" dirty="0"/>
                <a:t>Judean</a:t>
              </a:r>
            </a:p>
            <a:p>
              <a:r>
                <a:rPr lang="en-US" dirty="0"/>
                <a:t>Hill Country</a:t>
              </a:r>
            </a:p>
          </p:txBody>
        </p:sp>
        <p:sp>
          <p:nvSpPr>
            <p:cNvPr id="24" name="TextBox 23">
              <a:extLst>
                <a:ext uri="{FF2B5EF4-FFF2-40B4-BE49-F238E27FC236}">
                  <a16:creationId xmlns:a16="http://schemas.microsoft.com/office/drawing/2014/main" id="{8ED98660-25F3-D059-79E5-33A1DF0DF332}"/>
                </a:ext>
              </a:extLst>
            </p:cNvPr>
            <p:cNvSpPr txBox="1"/>
            <p:nvPr/>
          </p:nvSpPr>
          <p:spPr>
            <a:xfrm rot="17594793">
              <a:off x="6562943" y="4184604"/>
              <a:ext cx="1229824" cy="369332"/>
            </a:xfrm>
            <a:prstGeom prst="rect">
              <a:avLst/>
            </a:prstGeom>
            <a:noFill/>
          </p:spPr>
          <p:txBody>
            <a:bodyPr wrap="none" rtlCol="0">
              <a:spAutoFit/>
            </a:bodyPr>
            <a:lstStyle/>
            <a:p>
              <a:r>
                <a:rPr lang="en-US" dirty="0"/>
                <a:t>Wilderness</a:t>
              </a:r>
            </a:p>
          </p:txBody>
        </p:sp>
        <p:sp>
          <p:nvSpPr>
            <p:cNvPr id="25" name="Freeform: Shape 24">
              <a:extLst>
                <a:ext uri="{FF2B5EF4-FFF2-40B4-BE49-F238E27FC236}">
                  <a16:creationId xmlns:a16="http://schemas.microsoft.com/office/drawing/2014/main" id="{4156EEBE-4A0B-378A-703E-CFB1A17DAAF4}"/>
                </a:ext>
              </a:extLst>
            </p:cNvPr>
            <p:cNvSpPr/>
            <p:nvPr/>
          </p:nvSpPr>
          <p:spPr>
            <a:xfrm>
              <a:off x="5516173" y="4366260"/>
              <a:ext cx="1357067" cy="723900"/>
            </a:xfrm>
            <a:custGeom>
              <a:avLst/>
              <a:gdLst>
                <a:gd name="connsiteX0" fmla="*/ 793187 w 1357067"/>
                <a:gd name="connsiteY0" fmla="*/ 259080 h 723900"/>
                <a:gd name="connsiteX1" fmla="*/ 785567 w 1357067"/>
                <a:gd name="connsiteY1" fmla="*/ 220980 h 723900"/>
                <a:gd name="connsiteX2" fmla="*/ 785567 w 1357067"/>
                <a:gd name="connsiteY2" fmla="*/ 60960 h 723900"/>
                <a:gd name="connsiteX3" fmla="*/ 755087 w 1357067"/>
                <a:gd name="connsiteY3" fmla="*/ 53340 h 723900"/>
                <a:gd name="connsiteX4" fmla="*/ 716987 w 1357067"/>
                <a:gd name="connsiteY4" fmla="*/ 38100 h 723900"/>
                <a:gd name="connsiteX5" fmla="*/ 648407 w 1357067"/>
                <a:gd name="connsiteY5" fmla="*/ 22860 h 723900"/>
                <a:gd name="connsiteX6" fmla="*/ 610307 w 1357067"/>
                <a:gd name="connsiteY6" fmla="*/ 7620 h 723900"/>
                <a:gd name="connsiteX7" fmla="*/ 518867 w 1357067"/>
                <a:gd name="connsiteY7" fmla="*/ 0 h 723900"/>
                <a:gd name="connsiteX8" fmla="*/ 328367 w 1357067"/>
                <a:gd name="connsiteY8" fmla="*/ 7620 h 723900"/>
                <a:gd name="connsiteX9" fmla="*/ 259787 w 1357067"/>
                <a:gd name="connsiteY9" fmla="*/ 22860 h 723900"/>
                <a:gd name="connsiteX10" fmla="*/ 191207 w 1357067"/>
                <a:gd name="connsiteY10" fmla="*/ 60960 h 723900"/>
                <a:gd name="connsiteX11" fmla="*/ 137867 w 1357067"/>
                <a:gd name="connsiteY11" fmla="*/ 91440 h 723900"/>
                <a:gd name="connsiteX12" fmla="*/ 76907 w 1357067"/>
                <a:gd name="connsiteY12" fmla="*/ 167640 h 723900"/>
                <a:gd name="connsiteX13" fmla="*/ 15947 w 1357067"/>
                <a:gd name="connsiteY13" fmla="*/ 259080 h 723900"/>
                <a:gd name="connsiteX14" fmla="*/ 707 w 1357067"/>
                <a:gd name="connsiteY14" fmla="*/ 320040 h 723900"/>
                <a:gd name="connsiteX15" fmla="*/ 15947 w 1357067"/>
                <a:gd name="connsiteY15" fmla="*/ 487680 h 723900"/>
                <a:gd name="connsiteX16" fmla="*/ 38807 w 1357067"/>
                <a:gd name="connsiteY16" fmla="*/ 586740 h 723900"/>
                <a:gd name="connsiteX17" fmla="*/ 130247 w 1357067"/>
                <a:gd name="connsiteY17" fmla="*/ 685800 h 723900"/>
                <a:gd name="connsiteX18" fmla="*/ 153107 w 1357067"/>
                <a:gd name="connsiteY18" fmla="*/ 701040 h 723900"/>
                <a:gd name="connsiteX19" fmla="*/ 214067 w 1357067"/>
                <a:gd name="connsiteY19" fmla="*/ 723900 h 723900"/>
                <a:gd name="connsiteX20" fmla="*/ 442667 w 1357067"/>
                <a:gd name="connsiteY20" fmla="*/ 701040 h 723900"/>
                <a:gd name="connsiteX21" fmla="*/ 526487 w 1357067"/>
                <a:gd name="connsiteY21" fmla="*/ 647700 h 723900"/>
                <a:gd name="connsiteX22" fmla="*/ 534107 w 1357067"/>
                <a:gd name="connsiteY22" fmla="*/ 624840 h 723900"/>
                <a:gd name="connsiteX23" fmla="*/ 595067 w 1357067"/>
                <a:gd name="connsiteY23" fmla="*/ 586740 h 723900"/>
                <a:gd name="connsiteX24" fmla="*/ 625547 w 1357067"/>
                <a:gd name="connsiteY24" fmla="*/ 541020 h 723900"/>
                <a:gd name="connsiteX25" fmla="*/ 656027 w 1357067"/>
                <a:gd name="connsiteY25" fmla="*/ 525780 h 723900"/>
                <a:gd name="connsiteX26" fmla="*/ 747467 w 1357067"/>
                <a:gd name="connsiteY26" fmla="*/ 403860 h 723900"/>
                <a:gd name="connsiteX27" fmla="*/ 854147 w 1357067"/>
                <a:gd name="connsiteY27" fmla="*/ 419100 h 723900"/>
                <a:gd name="connsiteX28" fmla="*/ 884627 w 1357067"/>
                <a:gd name="connsiteY28" fmla="*/ 441960 h 723900"/>
                <a:gd name="connsiteX29" fmla="*/ 953207 w 1357067"/>
                <a:gd name="connsiteY29" fmla="*/ 502920 h 723900"/>
                <a:gd name="connsiteX30" fmla="*/ 968447 w 1357067"/>
                <a:gd name="connsiteY30" fmla="*/ 525780 h 723900"/>
                <a:gd name="connsiteX31" fmla="*/ 998927 w 1357067"/>
                <a:gd name="connsiteY31" fmla="*/ 541020 h 723900"/>
                <a:gd name="connsiteX32" fmla="*/ 1059887 w 1357067"/>
                <a:gd name="connsiteY32" fmla="*/ 579120 h 723900"/>
                <a:gd name="connsiteX33" fmla="*/ 1197047 w 1357067"/>
                <a:gd name="connsiteY33" fmla="*/ 632460 h 723900"/>
                <a:gd name="connsiteX34" fmla="*/ 1219907 w 1357067"/>
                <a:gd name="connsiteY34" fmla="*/ 647700 h 723900"/>
                <a:gd name="connsiteX35" fmla="*/ 1288487 w 1357067"/>
                <a:gd name="connsiteY35" fmla="*/ 525780 h 723900"/>
                <a:gd name="connsiteX36" fmla="*/ 1326587 w 1357067"/>
                <a:gd name="connsiteY36" fmla="*/ 502920 h 723900"/>
                <a:gd name="connsiteX37" fmla="*/ 1334207 w 1357067"/>
                <a:gd name="connsiteY37" fmla="*/ 480060 h 723900"/>
                <a:gd name="connsiteX38" fmla="*/ 1357067 w 1357067"/>
                <a:gd name="connsiteY38" fmla="*/ 441960 h 723900"/>
                <a:gd name="connsiteX39" fmla="*/ 1334207 w 1357067"/>
                <a:gd name="connsiteY39" fmla="*/ 312420 h 723900"/>
                <a:gd name="connsiteX40" fmla="*/ 1318967 w 1357067"/>
                <a:gd name="connsiteY40" fmla="*/ 259080 h 723900"/>
                <a:gd name="connsiteX41" fmla="*/ 1280867 w 1357067"/>
                <a:gd name="connsiteY41" fmla="*/ 228600 h 723900"/>
                <a:gd name="connsiteX42" fmla="*/ 1227527 w 1357067"/>
                <a:gd name="connsiteY42" fmla="*/ 160020 h 723900"/>
                <a:gd name="connsiteX43" fmla="*/ 1189427 w 1357067"/>
                <a:gd name="connsiteY43" fmla="*/ 152400 h 723900"/>
                <a:gd name="connsiteX44" fmla="*/ 1136087 w 1357067"/>
                <a:gd name="connsiteY44" fmla="*/ 137160 h 723900"/>
                <a:gd name="connsiteX45" fmla="*/ 968447 w 1357067"/>
                <a:gd name="connsiteY45" fmla="*/ 182880 h 723900"/>
                <a:gd name="connsiteX46" fmla="*/ 907487 w 1357067"/>
                <a:gd name="connsiteY46" fmla="*/ 213360 h 723900"/>
                <a:gd name="connsiteX47" fmla="*/ 884627 w 1357067"/>
                <a:gd name="connsiteY47" fmla="*/ 251460 h 723900"/>
                <a:gd name="connsiteX48" fmla="*/ 838907 w 1357067"/>
                <a:gd name="connsiteY48" fmla="*/ 266700 h 723900"/>
                <a:gd name="connsiteX49" fmla="*/ 808427 w 1357067"/>
                <a:gd name="connsiteY49" fmla="*/ 281940 h 723900"/>
                <a:gd name="connsiteX50" fmla="*/ 770327 w 1357067"/>
                <a:gd name="connsiteY50" fmla="*/ 266700 h 723900"/>
                <a:gd name="connsiteX51" fmla="*/ 755087 w 1357067"/>
                <a:gd name="connsiteY51" fmla="*/ 205740 h 723900"/>
                <a:gd name="connsiteX52" fmla="*/ 777947 w 1357067"/>
                <a:gd name="connsiteY52" fmla="*/ 152400 h 723900"/>
                <a:gd name="connsiteX53" fmla="*/ 785567 w 1357067"/>
                <a:gd name="connsiteY53" fmla="*/ 121920 h 723900"/>
                <a:gd name="connsiteX54" fmla="*/ 800807 w 1357067"/>
                <a:gd name="connsiteY54" fmla="*/ 1143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57067" h="723900">
                  <a:moveTo>
                    <a:pt x="793187" y="259080"/>
                  </a:moveTo>
                  <a:cubicBezTo>
                    <a:pt x="790647" y="246380"/>
                    <a:pt x="785567" y="233932"/>
                    <a:pt x="785567" y="220980"/>
                  </a:cubicBezTo>
                  <a:cubicBezTo>
                    <a:pt x="785567" y="179145"/>
                    <a:pt x="805015" y="103745"/>
                    <a:pt x="785567" y="60960"/>
                  </a:cubicBezTo>
                  <a:cubicBezTo>
                    <a:pt x="781233" y="51426"/>
                    <a:pt x="765022" y="56652"/>
                    <a:pt x="755087" y="53340"/>
                  </a:cubicBezTo>
                  <a:cubicBezTo>
                    <a:pt x="742111" y="49015"/>
                    <a:pt x="730139" y="41858"/>
                    <a:pt x="716987" y="38100"/>
                  </a:cubicBezTo>
                  <a:cubicBezTo>
                    <a:pt x="694470" y="31667"/>
                    <a:pt x="670924" y="29293"/>
                    <a:pt x="648407" y="22860"/>
                  </a:cubicBezTo>
                  <a:cubicBezTo>
                    <a:pt x="635255" y="19102"/>
                    <a:pt x="623777" y="9997"/>
                    <a:pt x="610307" y="7620"/>
                  </a:cubicBezTo>
                  <a:cubicBezTo>
                    <a:pt x="580187" y="2305"/>
                    <a:pt x="549347" y="2540"/>
                    <a:pt x="518867" y="0"/>
                  </a:cubicBezTo>
                  <a:cubicBezTo>
                    <a:pt x="455367" y="2540"/>
                    <a:pt x="391777" y="3393"/>
                    <a:pt x="328367" y="7620"/>
                  </a:cubicBezTo>
                  <a:cubicBezTo>
                    <a:pt x="315175" y="8499"/>
                    <a:pt x="274387" y="19210"/>
                    <a:pt x="259787" y="22860"/>
                  </a:cubicBezTo>
                  <a:cubicBezTo>
                    <a:pt x="214057" y="53347"/>
                    <a:pt x="261292" y="23222"/>
                    <a:pt x="191207" y="60960"/>
                  </a:cubicBezTo>
                  <a:cubicBezTo>
                    <a:pt x="173177" y="70669"/>
                    <a:pt x="155647" y="81280"/>
                    <a:pt x="137867" y="91440"/>
                  </a:cubicBezTo>
                  <a:cubicBezTo>
                    <a:pt x="101656" y="163861"/>
                    <a:pt x="152160" y="70886"/>
                    <a:pt x="76907" y="167640"/>
                  </a:cubicBezTo>
                  <a:cubicBezTo>
                    <a:pt x="54417" y="196556"/>
                    <a:pt x="15947" y="259080"/>
                    <a:pt x="15947" y="259080"/>
                  </a:cubicBezTo>
                  <a:cubicBezTo>
                    <a:pt x="10867" y="279400"/>
                    <a:pt x="1579" y="299113"/>
                    <a:pt x="707" y="320040"/>
                  </a:cubicBezTo>
                  <a:cubicBezTo>
                    <a:pt x="-2585" y="399050"/>
                    <a:pt x="6139" y="423927"/>
                    <a:pt x="15947" y="487680"/>
                  </a:cubicBezTo>
                  <a:cubicBezTo>
                    <a:pt x="19329" y="509664"/>
                    <a:pt x="23710" y="566251"/>
                    <a:pt x="38807" y="586740"/>
                  </a:cubicBezTo>
                  <a:cubicBezTo>
                    <a:pt x="65464" y="622917"/>
                    <a:pt x="98472" y="654025"/>
                    <a:pt x="130247" y="685800"/>
                  </a:cubicBezTo>
                  <a:cubicBezTo>
                    <a:pt x="136723" y="692276"/>
                    <a:pt x="144770" y="697250"/>
                    <a:pt x="153107" y="701040"/>
                  </a:cubicBezTo>
                  <a:cubicBezTo>
                    <a:pt x="172864" y="710020"/>
                    <a:pt x="193747" y="716280"/>
                    <a:pt x="214067" y="723900"/>
                  </a:cubicBezTo>
                  <a:cubicBezTo>
                    <a:pt x="417477" y="707627"/>
                    <a:pt x="342101" y="721153"/>
                    <a:pt x="442667" y="701040"/>
                  </a:cubicBezTo>
                  <a:cubicBezTo>
                    <a:pt x="470607" y="683260"/>
                    <a:pt x="516014" y="679118"/>
                    <a:pt x="526487" y="647700"/>
                  </a:cubicBezTo>
                  <a:cubicBezTo>
                    <a:pt x="529027" y="640080"/>
                    <a:pt x="528965" y="631010"/>
                    <a:pt x="534107" y="624840"/>
                  </a:cubicBezTo>
                  <a:cubicBezTo>
                    <a:pt x="548238" y="607883"/>
                    <a:pt x="575979" y="596284"/>
                    <a:pt x="595067" y="586740"/>
                  </a:cubicBezTo>
                  <a:cubicBezTo>
                    <a:pt x="605227" y="571500"/>
                    <a:pt x="612595" y="553972"/>
                    <a:pt x="625547" y="541020"/>
                  </a:cubicBezTo>
                  <a:cubicBezTo>
                    <a:pt x="633579" y="532988"/>
                    <a:pt x="650183" y="535520"/>
                    <a:pt x="656027" y="525780"/>
                  </a:cubicBezTo>
                  <a:cubicBezTo>
                    <a:pt x="735027" y="394113"/>
                    <a:pt x="643043" y="448613"/>
                    <a:pt x="747467" y="403860"/>
                  </a:cubicBezTo>
                  <a:cubicBezTo>
                    <a:pt x="783027" y="408940"/>
                    <a:pt x="819536" y="409486"/>
                    <a:pt x="854147" y="419100"/>
                  </a:cubicBezTo>
                  <a:cubicBezTo>
                    <a:pt x="866384" y="422499"/>
                    <a:pt x="874932" y="433757"/>
                    <a:pt x="884627" y="441960"/>
                  </a:cubicBezTo>
                  <a:cubicBezTo>
                    <a:pt x="907976" y="461717"/>
                    <a:pt x="931580" y="481293"/>
                    <a:pt x="953207" y="502920"/>
                  </a:cubicBezTo>
                  <a:cubicBezTo>
                    <a:pt x="959683" y="509396"/>
                    <a:pt x="961412" y="519917"/>
                    <a:pt x="968447" y="525780"/>
                  </a:cubicBezTo>
                  <a:cubicBezTo>
                    <a:pt x="977173" y="533052"/>
                    <a:pt x="989115" y="535296"/>
                    <a:pt x="998927" y="541020"/>
                  </a:cubicBezTo>
                  <a:cubicBezTo>
                    <a:pt x="1019625" y="553094"/>
                    <a:pt x="1038744" y="567844"/>
                    <a:pt x="1059887" y="579120"/>
                  </a:cubicBezTo>
                  <a:cubicBezTo>
                    <a:pt x="1101023" y="601059"/>
                    <a:pt x="1155801" y="614783"/>
                    <a:pt x="1197047" y="632460"/>
                  </a:cubicBezTo>
                  <a:cubicBezTo>
                    <a:pt x="1205465" y="636068"/>
                    <a:pt x="1212287" y="642620"/>
                    <a:pt x="1219907" y="647700"/>
                  </a:cubicBezTo>
                  <a:cubicBezTo>
                    <a:pt x="1223964" y="639585"/>
                    <a:pt x="1262824" y="548235"/>
                    <a:pt x="1288487" y="525780"/>
                  </a:cubicBezTo>
                  <a:cubicBezTo>
                    <a:pt x="1299633" y="516027"/>
                    <a:pt x="1313887" y="510540"/>
                    <a:pt x="1326587" y="502920"/>
                  </a:cubicBezTo>
                  <a:cubicBezTo>
                    <a:pt x="1329127" y="495300"/>
                    <a:pt x="1330615" y="487244"/>
                    <a:pt x="1334207" y="480060"/>
                  </a:cubicBezTo>
                  <a:cubicBezTo>
                    <a:pt x="1340831" y="466813"/>
                    <a:pt x="1357067" y="456771"/>
                    <a:pt x="1357067" y="441960"/>
                  </a:cubicBezTo>
                  <a:cubicBezTo>
                    <a:pt x="1357067" y="398113"/>
                    <a:pt x="1342411" y="355493"/>
                    <a:pt x="1334207" y="312420"/>
                  </a:cubicBezTo>
                  <a:cubicBezTo>
                    <a:pt x="1333967" y="311162"/>
                    <a:pt x="1322744" y="263487"/>
                    <a:pt x="1318967" y="259080"/>
                  </a:cubicBezTo>
                  <a:cubicBezTo>
                    <a:pt x="1308383" y="246731"/>
                    <a:pt x="1293567" y="238760"/>
                    <a:pt x="1280867" y="228600"/>
                  </a:cubicBezTo>
                  <a:cubicBezTo>
                    <a:pt x="1265931" y="198728"/>
                    <a:pt x="1260479" y="179791"/>
                    <a:pt x="1227527" y="160020"/>
                  </a:cubicBezTo>
                  <a:cubicBezTo>
                    <a:pt x="1216421" y="153357"/>
                    <a:pt x="1201992" y="155541"/>
                    <a:pt x="1189427" y="152400"/>
                  </a:cubicBezTo>
                  <a:cubicBezTo>
                    <a:pt x="1171488" y="147915"/>
                    <a:pt x="1153867" y="142240"/>
                    <a:pt x="1136087" y="137160"/>
                  </a:cubicBezTo>
                  <a:cubicBezTo>
                    <a:pt x="1117438" y="141822"/>
                    <a:pt x="1008329" y="165788"/>
                    <a:pt x="968447" y="182880"/>
                  </a:cubicBezTo>
                  <a:cubicBezTo>
                    <a:pt x="947565" y="191829"/>
                    <a:pt x="907487" y="213360"/>
                    <a:pt x="907487" y="213360"/>
                  </a:cubicBezTo>
                  <a:cubicBezTo>
                    <a:pt x="899867" y="226060"/>
                    <a:pt x="896318" y="242367"/>
                    <a:pt x="884627" y="251460"/>
                  </a:cubicBezTo>
                  <a:cubicBezTo>
                    <a:pt x="871947" y="261323"/>
                    <a:pt x="853822" y="260734"/>
                    <a:pt x="838907" y="266700"/>
                  </a:cubicBezTo>
                  <a:cubicBezTo>
                    <a:pt x="828360" y="270919"/>
                    <a:pt x="818587" y="276860"/>
                    <a:pt x="808427" y="281940"/>
                  </a:cubicBezTo>
                  <a:cubicBezTo>
                    <a:pt x="795727" y="276860"/>
                    <a:pt x="778171" y="277906"/>
                    <a:pt x="770327" y="266700"/>
                  </a:cubicBezTo>
                  <a:cubicBezTo>
                    <a:pt x="758316" y="249541"/>
                    <a:pt x="755087" y="205740"/>
                    <a:pt x="755087" y="205740"/>
                  </a:cubicBezTo>
                  <a:cubicBezTo>
                    <a:pt x="762707" y="187960"/>
                    <a:pt x="771336" y="170579"/>
                    <a:pt x="777947" y="152400"/>
                  </a:cubicBezTo>
                  <a:cubicBezTo>
                    <a:pt x="781526" y="142558"/>
                    <a:pt x="780179" y="130900"/>
                    <a:pt x="785567" y="121920"/>
                  </a:cubicBezTo>
                  <a:cubicBezTo>
                    <a:pt x="788489" y="117050"/>
                    <a:pt x="795727" y="116840"/>
                    <a:pt x="800807" y="114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7770940-D958-0EFE-0D0C-28A2C4F37201}"/>
                </a:ext>
              </a:extLst>
            </p:cNvPr>
            <p:cNvSpPr/>
            <p:nvPr/>
          </p:nvSpPr>
          <p:spPr>
            <a:xfrm>
              <a:off x="6797040" y="3358827"/>
              <a:ext cx="473180" cy="1197933"/>
            </a:xfrm>
            <a:custGeom>
              <a:avLst/>
              <a:gdLst>
                <a:gd name="connsiteX0" fmla="*/ 0 w 473180"/>
                <a:gd name="connsiteY0" fmla="*/ 1197933 h 1197933"/>
                <a:gd name="connsiteX1" fmla="*/ 60960 w 473180"/>
                <a:gd name="connsiteY1" fmla="*/ 1060773 h 1197933"/>
                <a:gd name="connsiteX2" fmla="*/ 68580 w 473180"/>
                <a:gd name="connsiteY2" fmla="*/ 1022673 h 1197933"/>
                <a:gd name="connsiteX3" fmla="*/ 91440 w 473180"/>
                <a:gd name="connsiteY3" fmla="*/ 992193 h 1197933"/>
                <a:gd name="connsiteX4" fmla="*/ 121920 w 473180"/>
                <a:gd name="connsiteY4" fmla="*/ 931233 h 1197933"/>
                <a:gd name="connsiteX5" fmla="*/ 144780 w 473180"/>
                <a:gd name="connsiteY5" fmla="*/ 870273 h 1197933"/>
                <a:gd name="connsiteX6" fmla="*/ 152400 w 473180"/>
                <a:gd name="connsiteY6" fmla="*/ 832173 h 1197933"/>
                <a:gd name="connsiteX7" fmla="*/ 182880 w 473180"/>
                <a:gd name="connsiteY7" fmla="*/ 801693 h 1197933"/>
                <a:gd name="connsiteX8" fmla="*/ 205740 w 473180"/>
                <a:gd name="connsiteY8" fmla="*/ 733113 h 1197933"/>
                <a:gd name="connsiteX9" fmla="*/ 251460 w 473180"/>
                <a:gd name="connsiteY9" fmla="*/ 611193 h 1197933"/>
                <a:gd name="connsiteX10" fmla="*/ 312420 w 473180"/>
                <a:gd name="connsiteY10" fmla="*/ 496893 h 1197933"/>
                <a:gd name="connsiteX11" fmla="*/ 327660 w 473180"/>
                <a:gd name="connsiteY11" fmla="*/ 466413 h 1197933"/>
                <a:gd name="connsiteX12" fmla="*/ 350520 w 473180"/>
                <a:gd name="connsiteY12" fmla="*/ 435933 h 1197933"/>
                <a:gd name="connsiteX13" fmla="*/ 381000 w 473180"/>
                <a:gd name="connsiteY13" fmla="*/ 390213 h 1197933"/>
                <a:gd name="connsiteX14" fmla="*/ 449580 w 473180"/>
                <a:gd name="connsiteY14" fmla="*/ 275913 h 1197933"/>
                <a:gd name="connsiteX15" fmla="*/ 464820 w 473180"/>
                <a:gd name="connsiteY15" fmla="*/ 199713 h 1197933"/>
                <a:gd name="connsiteX16" fmla="*/ 472440 w 473180"/>
                <a:gd name="connsiteY16" fmla="*/ 169233 h 1197933"/>
                <a:gd name="connsiteX17" fmla="*/ 365760 w 473180"/>
                <a:gd name="connsiteY17" fmla="*/ 54933 h 1197933"/>
                <a:gd name="connsiteX18" fmla="*/ 320040 w 473180"/>
                <a:gd name="connsiteY18" fmla="*/ 47313 h 1197933"/>
                <a:gd name="connsiteX19" fmla="*/ 281940 w 473180"/>
                <a:gd name="connsiteY19" fmla="*/ 32073 h 1197933"/>
                <a:gd name="connsiteX20" fmla="*/ 259080 w 473180"/>
                <a:gd name="connsiteY20" fmla="*/ 1593 h 1197933"/>
                <a:gd name="connsiteX21" fmla="*/ 190500 w 473180"/>
                <a:gd name="connsiteY21" fmla="*/ 9213 h 1197933"/>
                <a:gd name="connsiteX22" fmla="*/ 152400 w 473180"/>
                <a:gd name="connsiteY22" fmla="*/ 24453 h 1197933"/>
                <a:gd name="connsiteX23" fmla="*/ 114300 w 473180"/>
                <a:gd name="connsiteY23" fmla="*/ 32073 h 1197933"/>
                <a:gd name="connsiteX24" fmla="*/ 83820 w 473180"/>
                <a:gd name="connsiteY24" fmla="*/ 39693 h 1197933"/>
                <a:gd name="connsiteX25" fmla="*/ 15240 w 473180"/>
                <a:gd name="connsiteY25" fmla="*/ 32073 h 11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3180" h="1197933">
                  <a:moveTo>
                    <a:pt x="0" y="1197933"/>
                  </a:moveTo>
                  <a:cubicBezTo>
                    <a:pt x="44721" y="1063771"/>
                    <a:pt x="-31622" y="1285616"/>
                    <a:pt x="60960" y="1060773"/>
                  </a:cubicBezTo>
                  <a:cubicBezTo>
                    <a:pt x="65891" y="1048797"/>
                    <a:pt x="63320" y="1034508"/>
                    <a:pt x="68580" y="1022673"/>
                  </a:cubicBezTo>
                  <a:cubicBezTo>
                    <a:pt x="73738" y="1011068"/>
                    <a:pt x="85041" y="1003163"/>
                    <a:pt x="91440" y="992193"/>
                  </a:cubicBezTo>
                  <a:cubicBezTo>
                    <a:pt x="102887" y="972569"/>
                    <a:pt x="112814" y="952047"/>
                    <a:pt x="121920" y="931233"/>
                  </a:cubicBezTo>
                  <a:cubicBezTo>
                    <a:pt x="130618" y="911351"/>
                    <a:pt x="138398" y="891015"/>
                    <a:pt x="144780" y="870273"/>
                  </a:cubicBezTo>
                  <a:cubicBezTo>
                    <a:pt x="148589" y="857894"/>
                    <a:pt x="146110" y="843495"/>
                    <a:pt x="152400" y="832173"/>
                  </a:cubicBezTo>
                  <a:cubicBezTo>
                    <a:pt x="159378" y="819613"/>
                    <a:pt x="172720" y="811853"/>
                    <a:pt x="182880" y="801693"/>
                  </a:cubicBezTo>
                  <a:cubicBezTo>
                    <a:pt x="196747" y="746226"/>
                    <a:pt x="182785" y="796240"/>
                    <a:pt x="205740" y="733113"/>
                  </a:cubicBezTo>
                  <a:cubicBezTo>
                    <a:pt x="229684" y="667268"/>
                    <a:pt x="214924" y="692383"/>
                    <a:pt x="251460" y="611193"/>
                  </a:cubicBezTo>
                  <a:cubicBezTo>
                    <a:pt x="295333" y="513697"/>
                    <a:pt x="275393" y="563542"/>
                    <a:pt x="312420" y="496893"/>
                  </a:cubicBezTo>
                  <a:cubicBezTo>
                    <a:pt x="317937" y="486963"/>
                    <a:pt x="321640" y="476046"/>
                    <a:pt x="327660" y="466413"/>
                  </a:cubicBezTo>
                  <a:cubicBezTo>
                    <a:pt x="334391" y="455643"/>
                    <a:pt x="343237" y="446337"/>
                    <a:pt x="350520" y="435933"/>
                  </a:cubicBezTo>
                  <a:cubicBezTo>
                    <a:pt x="361024" y="420928"/>
                    <a:pt x="371576" y="405919"/>
                    <a:pt x="381000" y="390213"/>
                  </a:cubicBezTo>
                  <a:lnTo>
                    <a:pt x="449580" y="275913"/>
                  </a:lnTo>
                  <a:cubicBezTo>
                    <a:pt x="454660" y="250513"/>
                    <a:pt x="459393" y="225041"/>
                    <a:pt x="464820" y="199713"/>
                  </a:cubicBezTo>
                  <a:cubicBezTo>
                    <a:pt x="467014" y="189473"/>
                    <a:pt x="475752" y="179168"/>
                    <a:pt x="472440" y="169233"/>
                  </a:cubicBezTo>
                  <a:cubicBezTo>
                    <a:pt x="447598" y="94707"/>
                    <a:pt x="432517" y="78775"/>
                    <a:pt x="365760" y="54933"/>
                  </a:cubicBezTo>
                  <a:cubicBezTo>
                    <a:pt x="351210" y="49737"/>
                    <a:pt x="335280" y="49853"/>
                    <a:pt x="320040" y="47313"/>
                  </a:cubicBezTo>
                  <a:cubicBezTo>
                    <a:pt x="307340" y="42233"/>
                    <a:pt x="292883" y="40280"/>
                    <a:pt x="281940" y="32073"/>
                  </a:cubicBezTo>
                  <a:cubicBezTo>
                    <a:pt x="271780" y="24453"/>
                    <a:pt x="271401" y="4673"/>
                    <a:pt x="259080" y="1593"/>
                  </a:cubicBezTo>
                  <a:cubicBezTo>
                    <a:pt x="236766" y="-3985"/>
                    <a:pt x="213360" y="6673"/>
                    <a:pt x="190500" y="9213"/>
                  </a:cubicBezTo>
                  <a:cubicBezTo>
                    <a:pt x="177800" y="14293"/>
                    <a:pt x="165501" y="20523"/>
                    <a:pt x="152400" y="24453"/>
                  </a:cubicBezTo>
                  <a:cubicBezTo>
                    <a:pt x="139995" y="28175"/>
                    <a:pt x="126943" y="29263"/>
                    <a:pt x="114300" y="32073"/>
                  </a:cubicBezTo>
                  <a:cubicBezTo>
                    <a:pt x="104077" y="34345"/>
                    <a:pt x="93980" y="37153"/>
                    <a:pt x="83820" y="39693"/>
                  </a:cubicBezTo>
                  <a:cubicBezTo>
                    <a:pt x="20340" y="31758"/>
                    <a:pt x="43338" y="32073"/>
                    <a:pt x="15240" y="3207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F705CA3-FC50-2483-232A-AB97F110D59E}"/>
                </a:ext>
              </a:extLst>
            </p:cNvPr>
            <p:cNvSpPr/>
            <p:nvPr/>
          </p:nvSpPr>
          <p:spPr>
            <a:xfrm>
              <a:off x="6743700" y="3535680"/>
              <a:ext cx="739140" cy="1729740"/>
            </a:xfrm>
            <a:custGeom>
              <a:avLst/>
              <a:gdLst>
                <a:gd name="connsiteX0" fmla="*/ 510540 w 739140"/>
                <a:gd name="connsiteY0" fmla="*/ 7620 h 1729740"/>
                <a:gd name="connsiteX1" fmla="*/ 548640 w 739140"/>
                <a:gd name="connsiteY1" fmla="*/ 0 h 1729740"/>
                <a:gd name="connsiteX2" fmla="*/ 571500 w 739140"/>
                <a:gd name="connsiteY2" fmla="*/ 7620 h 1729740"/>
                <a:gd name="connsiteX3" fmla="*/ 601980 w 739140"/>
                <a:gd name="connsiteY3" fmla="*/ 15240 h 1729740"/>
                <a:gd name="connsiteX4" fmla="*/ 617220 w 739140"/>
                <a:gd name="connsiteY4" fmla="*/ 38100 h 1729740"/>
                <a:gd name="connsiteX5" fmla="*/ 701040 w 739140"/>
                <a:gd name="connsiteY5" fmla="*/ 68580 h 1729740"/>
                <a:gd name="connsiteX6" fmla="*/ 723900 w 739140"/>
                <a:gd name="connsiteY6" fmla="*/ 91440 h 1729740"/>
                <a:gd name="connsiteX7" fmla="*/ 739140 w 739140"/>
                <a:gd name="connsiteY7" fmla="*/ 144780 h 1729740"/>
                <a:gd name="connsiteX8" fmla="*/ 708660 w 739140"/>
                <a:gd name="connsiteY8" fmla="*/ 304800 h 1729740"/>
                <a:gd name="connsiteX9" fmla="*/ 693420 w 739140"/>
                <a:gd name="connsiteY9" fmla="*/ 403860 h 1729740"/>
                <a:gd name="connsiteX10" fmla="*/ 685800 w 739140"/>
                <a:gd name="connsiteY10" fmla="*/ 434340 h 1729740"/>
                <a:gd name="connsiteX11" fmla="*/ 670560 w 739140"/>
                <a:gd name="connsiteY11" fmla="*/ 518160 h 1729740"/>
                <a:gd name="connsiteX12" fmla="*/ 640080 w 739140"/>
                <a:gd name="connsiteY12" fmla="*/ 571500 h 1729740"/>
                <a:gd name="connsiteX13" fmla="*/ 723900 w 739140"/>
                <a:gd name="connsiteY13" fmla="*/ 739140 h 1729740"/>
                <a:gd name="connsiteX14" fmla="*/ 685800 w 739140"/>
                <a:gd name="connsiteY14" fmla="*/ 1005840 h 1729740"/>
                <a:gd name="connsiteX15" fmla="*/ 678180 w 739140"/>
                <a:gd name="connsiteY15" fmla="*/ 1066800 h 1729740"/>
                <a:gd name="connsiteX16" fmla="*/ 670560 w 739140"/>
                <a:gd name="connsiteY16" fmla="*/ 1165860 h 1729740"/>
                <a:gd name="connsiteX17" fmla="*/ 662940 w 739140"/>
                <a:gd name="connsiteY17" fmla="*/ 1188720 h 1729740"/>
                <a:gd name="connsiteX18" fmla="*/ 640080 w 739140"/>
                <a:gd name="connsiteY18" fmla="*/ 1219200 h 1729740"/>
                <a:gd name="connsiteX19" fmla="*/ 632460 w 739140"/>
                <a:gd name="connsiteY19" fmla="*/ 1257300 h 1729740"/>
                <a:gd name="connsiteX20" fmla="*/ 609600 w 739140"/>
                <a:gd name="connsiteY20" fmla="*/ 1348740 h 1729740"/>
                <a:gd name="connsiteX21" fmla="*/ 601980 w 739140"/>
                <a:gd name="connsiteY21" fmla="*/ 1394460 h 1729740"/>
                <a:gd name="connsiteX22" fmla="*/ 594360 w 739140"/>
                <a:gd name="connsiteY22" fmla="*/ 1562100 h 1729740"/>
                <a:gd name="connsiteX23" fmla="*/ 525780 w 739140"/>
                <a:gd name="connsiteY23" fmla="*/ 1615440 h 1729740"/>
                <a:gd name="connsiteX24" fmla="*/ 480060 w 739140"/>
                <a:gd name="connsiteY24" fmla="*/ 1668780 h 1729740"/>
                <a:gd name="connsiteX25" fmla="*/ 388620 w 739140"/>
                <a:gd name="connsiteY25" fmla="*/ 1706880 h 1729740"/>
                <a:gd name="connsiteX26" fmla="*/ 320040 w 739140"/>
                <a:gd name="connsiteY26" fmla="*/ 1729740 h 1729740"/>
                <a:gd name="connsiteX27" fmla="*/ 266700 w 739140"/>
                <a:gd name="connsiteY27" fmla="*/ 1722120 h 1729740"/>
                <a:gd name="connsiteX28" fmla="*/ 137160 w 739140"/>
                <a:gd name="connsiteY28" fmla="*/ 1684020 h 1729740"/>
                <a:gd name="connsiteX29" fmla="*/ 83820 w 739140"/>
                <a:gd name="connsiteY29" fmla="*/ 1676400 h 1729740"/>
                <a:gd name="connsiteX30" fmla="*/ 0 w 739140"/>
                <a:gd name="connsiteY30" fmla="*/ 1600200 h 1729740"/>
                <a:gd name="connsiteX31" fmla="*/ 7620 w 739140"/>
                <a:gd name="connsiteY31" fmla="*/ 148590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9140" h="1729740">
                  <a:moveTo>
                    <a:pt x="510540" y="7620"/>
                  </a:moveTo>
                  <a:cubicBezTo>
                    <a:pt x="523240" y="5080"/>
                    <a:pt x="535688" y="0"/>
                    <a:pt x="548640" y="0"/>
                  </a:cubicBezTo>
                  <a:cubicBezTo>
                    <a:pt x="556672" y="0"/>
                    <a:pt x="563777" y="5413"/>
                    <a:pt x="571500" y="7620"/>
                  </a:cubicBezTo>
                  <a:cubicBezTo>
                    <a:pt x="581570" y="10497"/>
                    <a:pt x="591820" y="12700"/>
                    <a:pt x="601980" y="15240"/>
                  </a:cubicBezTo>
                  <a:cubicBezTo>
                    <a:pt x="607060" y="22860"/>
                    <a:pt x="609367" y="33388"/>
                    <a:pt x="617220" y="38100"/>
                  </a:cubicBezTo>
                  <a:cubicBezTo>
                    <a:pt x="627920" y="44520"/>
                    <a:pt x="678977" y="61226"/>
                    <a:pt x="701040" y="68580"/>
                  </a:cubicBezTo>
                  <a:cubicBezTo>
                    <a:pt x="708660" y="76200"/>
                    <a:pt x="717922" y="82474"/>
                    <a:pt x="723900" y="91440"/>
                  </a:cubicBezTo>
                  <a:cubicBezTo>
                    <a:pt x="728273" y="97999"/>
                    <a:pt x="738124" y="140715"/>
                    <a:pt x="739140" y="144780"/>
                  </a:cubicBezTo>
                  <a:cubicBezTo>
                    <a:pt x="720685" y="384693"/>
                    <a:pt x="749158" y="134710"/>
                    <a:pt x="708660" y="304800"/>
                  </a:cubicBezTo>
                  <a:cubicBezTo>
                    <a:pt x="700922" y="337300"/>
                    <a:pt x="699226" y="370960"/>
                    <a:pt x="693420" y="403860"/>
                  </a:cubicBezTo>
                  <a:cubicBezTo>
                    <a:pt x="691600" y="414173"/>
                    <a:pt x="687673" y="424036"/>
                    <a:pt x="685800" y="434340"/>
                  </a:cubicBezTo>
                  <a:cubicBezTo>
                    <a:pt x="683765" y="445532"/>
                    <a:pt x="678416" y="500877"/>
                    <a:pt x="670560" y="518160"/>
                  </a:cubicBezTo>
                  <a:cubicBezTo>
                    <a:pt x="662086" y="536803"/>
                    <a:pt x="650240" y="553720"/>
                    <a:pt x="640080" y="571500"/>
                  </a:cubicBezTo>
                  <a:cubicBezTo>
                    <a:pt x="720021" y="723388"/>
                    <a:pt x="699034" y="664543"/>
                    <a:pt x="723900" y="739140"/>
                  </a:cubicBezTo>
                  <a:cubicBezTo>
                    <a:pt x="704781" y="853852"/>
                    <a:pt x="714899" y="790506"/>
                    <a:pt x="685800" y="1005840"/>
                  </a:cubicBezTo>
                  <a:cubicBezTo>
                    <a:pt x="683058" y="1026134"/>
                    <a:pt x="680122" y="1046414"/>
                    <a:pt x="678180" y="1066800"/>
                  </a:cubicBezTo>
                  <a:cubicBezTo>
                    <a:pt x="675040" y="1099768"/>
                    <a:pt x="674668" y="1132998"/>
                    <a:pt x="670560" y="1165860"/>
                  </a:cubicBezTo>
                  <a:cubicBezTo>
                    <a:pt x="669564" y="1173830"/>
                    <a:pt x="666925" y="1181746"/>
                    <a:pt x="662940" y="1188720"/>
                  </a:cubicBezTo>
                  <a:cubicBezTo>
                    <a:pt x="656639" y="1199747"/>
                    <a:pt x="647700" y="1209040"/>
                    <a:pt x="640080" y="1219200"/>
                  </a:cubicBezTo>
                  <a:cubicBezTo>
                    <a:pt x="637540" y="1231900"/>
                    <a:pt x="635426" y="1244693"/>
                    <a:pt x="632460" y="1257300"/>
                  </a:cubicBezTo>
                  <a:cubicBezTo>
                    <a:pt x="625264" y="1287883"/>
                    <a:pt x="614765" y="1317749"/>
                    <a:pt x="609600" y="1348740"/>
                  </a:cubicBezTo>
                  <a:lnTo>
                    <a:pt x="601980" y="1394460"/>
                  </a:lnTo>
                  <a:cubicBezTo>
                    <a:pt x="599440" y="1450340"/>
                    <a:pt x="612595" y="1509218"/>
                    <a:pt x="594360" y="1562100"/>
                  </a:cubicBezTo>
                  <a:cubicBezTo>
                    <a:pt x="584919" y="1589478"/>
                    <a:pt x="547128" y="1595871"/>
                    <a:pt x="525780" y="1615440"/>
                  </a:cubicBezTo>
                  <a:cubicBezTo>
                    <a:pt x="489053" y="1649107"/>
                    <a:pt x="518181" y="1641551"/>
                    <a:pt x="480060" y="1668780"/>
                  </a:cubicBezTo>
                  <a:cubicBezTo>
                    <a:pt x="462043" y="1681649"/>
                    <a:pt x="399321" y="1703103"/>
                    <a:pt x="388620" y="1706880"/>
                  </a:cubicBezTo>
                  <a:cubicBezTo>
                    <a:pt x="365897" y="1714900"/>
                    <a:pt x="320040" y="1729740"/>
                    <a:pt x="320040" y="1729740"/>
                  </a:cubicBezTo>
                  <a:cubicBezTo>
                    <a:pt x="302260" y="1727200"/>
                    <a:pt x="284371" y="1725333"/>
                    <a:pt x="266700" y="1722120"/>
                  </a:cubicBezTo>
                  <a:cubicBezTo>
                    <a:pt x="230592" y="1715555"/>
                    <a:pt x="154230" y="1686459"/>
                    <a:pt x="137160" y="1684020"/>
                  </a:cubicBezTo>
                  <a:lnTo>
                    <a:pt x="83820" y="1676400"/>
                  </a:lnTo>
                  <a:cubicBezTo>
                    <a:pt x="5789" y="1624379"/>
                    <a:pt x="27527" y="1655254"/>
                    <a:pt x="0" y="1600200"/>
                  </a:cubicBezTo>
                  <a:lnTo>
                    <a:pt x="7620" y="14859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D8DFB39-D06B-1375-A652-68D4DD0DF146}"/>
                </a:ext>
              </a:extLst>
            </p:cNvPr>
            <p:cNvSpPr txBox="1"/>
            <p:nvPr/>
          </p:nvSpPr>
          <p:spPr>
            <a:xfrm>
              <a:off x="5573318" y="4473877"/>
              <a:ext cx="827599" cy="369332"/>
            </a:xfrm>
            <a:prstGeom prst="rect">
              <a:avLst/>
            </a:prstGeom>
            <a:noFill/>
          </p:spPr>
          <p:txBody>
            <a:bodyPr wrap="none" rtlCol="0">
              <a:spAutoFit/>
            </a:bodyPr>
            <a:lstStyle/>
            <a:p>
              <a:r>
                <a:rPr lang="en-US" dirty="0"/>
                <a:t>Negev </a:t>
              </a:r>
            </a:p>
          </p:txBody>
        </p:sp>
        <p:sp>
          <p:nvSpPr>
            <p:cNvPr id="29" name="Freeform: Shape 28">
              <a:extLst>
                <a:ext uri="{FF2B5EF4-FFF2-40B4-BE49-F238E27FC236}">
                  <a16:creationId xmlns:a16="http://schemas.microsoft.com/office/drawing/2014/main" id="{D4B69908-D277-DFF4-B6D8-669D850E3455}"/>
                </a:ext>
              </a:extLst>
            </p:cNvPr>
            <p:cNvSpPr/>
            <p:nvPr/>
          </p:nvSpPr>
          <p:spPr>
            <a:xfrm>
              <a:off x="6736485" y="1911983"/>
              <a:ext cx="795431" cy="1623697"/>
            </a:xfrm>
            <a:custGeom>
              <a:avLst/>
              <a:gdLst>
                <a:gd name="connsiteX0" fmla="*/ 0 w 772976"/>
                <a:gd name="connsiteY0" fmla="*/ 465457 h 1623697"/>
                <a:gd name="connsiteX1" fmla="*/ 38100 w 772976"/>
                <a:gd name="connsiteY1" fmla="*/ 442597 h 1623697"/>
                <a:gd name="connsiteX2" fmla="*/ 53340 w 772976"/>
                <a:gd name="connsiteY2" fmla="*/ 412117 h 1623697"/>
                <a:gd name="connsiteX3" fmla="*/ 106680 w 772976"/>
                <a:gd name="connsiteY3" fmla="*/ 366397 h 1623697"/>
                <a:gd name="connsiteX4" fmla="*/ 129540 w 772976"/>
                <a:gd name="connsiteY4" fmla="*/ 343537 h 1623697"/>
                <a:gd name="connsiteX5" fmla="*/ 175260 w 772976"/>
                <a:gd name="connsiteY5" fmla="*/ 320677 h 1623697"/>
                <a:gd name="connsiteX6" fmla="*/ 198120 w 772976"/>
                <a:gd name="connsiteY6" fmla="*/ 297817 h 1623697"/>
                <a:gd name="connsiteX7" fmla="*/ 228600 w 772976"/>
                <a:gd name="connsiteY7" fmla="*/ 274957 h 1623697"/>
                <a:gd name="connsiteX8" fmla="*/ 251460 w 772976"/>
                <a:gd name="connsiteY8" fmla="*/ 252097 h 1623697"/>
                <a:gd name="connsiteX9" fmla="*/ 281940 w 772976"/>
                <a:gd name="connsiteY9" fmla="*/ 244477 h 1623697"/>
                <a:gd name="connsiteX10" fmla="*/ 350520 w 772976"/>
                <a:gd name="connsiteY10" fmla="*/ 221617 h 1623697"/>
                <a:gd name="connsiteX11" fmla="*/ 495300 w 772976"/>
                <a:gd name="connsiteY11" fmla="*/ 175897 h 1623697"/>
                <a:gd name="connsiteX12" fmla="*/ 525780 w 772976"/>
                <a:gd name="connsiteY12" fmla="*/ 191137 h 1623697"/>
                <a:gd name="connsiteX13" fmla="*/ 655320 w 772976"/>
                <a:gd name="connsiteY13" fmla="*/ 145417 h 1623697"/>
                <a:gd name="connsiteX14" fmla="*/ 662940 w 772976"/>
                <a:gd name="connsiteY14" fmla="*/ 122557 h 1623697"/>
                <a:gd name="connsiteX15" fmla="*/ 624840 w 772976"/>
                <a:gd name="connsiteY15" fmla="*/ 31117 h 1623697"/>
                <a:gd name="connsiteX16" fmla="*/ 662940 w 772976"/>
                <a:gd name="connsiteY16" fmla="*/ 53977 h 1623697"/>
                <a:gd name="connsiteX17" fmla="*/ 685800 w 772976"/>
                <a:gd name="connsiteY17" fmla="*/ 76837 h 1623697"/>
                <a:gd name="connsiteX18" fmla="*/ 716280 w 772976"/>
                <a:gd name="connsiteY18" fmla="*/ 175897 h 1623697"/>
                <a:gd name="connsiteX19" fmla="*/ 723900 w 772976"/>
                <a:gd name="connsiteY19" fmla="*/ 213997 h 1623697"/>
                <a:gd name="connsiteX20" fmla="*/ 731520 w 772976"/>
                <a:gd name="connsiteY20" fmla="*/ 244477 h 1623697"/>
                <a:gd name="connsiteX21" fmla="*/ 746760 w 772976"/>
                <a:gd name="connsiteY21" fmla="*/ 313057 h 1623697"/>
                <a:gd name="connsiteX22" fmla="*/ 739140 w 772976"/>
                <a:gd name="connsiteY22" fmla="*/ 290197 h 1623697"/>
                <a:gd name="connsiteX23" fmla="*/ 731520 w 772976"/>
                <a:gd name="connsiteY23" fmla="*/ 328297 h 1623697"/>
                <a:gd name="connsiteX24" fmla="*/ 762000 w 772976"/>
                <a:gd name="connsiteY24" fmla="*/ 442597 h 1623697"/>
                <a:gd name="connsiteX25" fmla="*/ 769620 w 772976"/>
                <a:gd name="connsiteY25" fmla="*/ 556897 h 1623697"/>
                <a:gd name="connsiteX26" fmla="*/ 655320 w 772976"/>
                <a:gd name="connsiteY26" fmla="*/ 838837 h 1623697"/>
                <a:gd name="connsiteX27" fmla="*/ 647700 w 772976"/>
                <a:gd name="connsiteY27" fmla="*/ 930277 h 1623697"/>
                <a:gd name="connsiteX28" fmla="*/ 632460 w 772976"/>
                <a:gd name="connsiteY28" fmla="*/ 953137 h 1623697"/>
                <a:gd name="connsiteX29" fmla="*/ 640080 w 772976"/>
                <a:gd name="connsiteY29" fmla="*/ 1029337 h 1623697"/>
                <a:gd name="connsiteX30" fmla="*/ 594360 w 772976"/>
                <a:gd name="connsiteY30" fmla="*/ 1326517 h 1623697"/>
                <a:gd name="connsiteX31" fmla="*/ 571500 w 772976"/>
                <a:gd name="connsiteY31" fmla="*/ 1402717 h 1623697"/>
                <a:gd name="connsiteX32" fmla="*/ 556260 w 772976"/>
                <a:gd name="connsiteY32" fmla="*/ 1456057 h 1623697"/>
                <a:gd name="connsiteX33" fmla="*/ 541020 w 772976"/>
                <a:gd name="connsiteY33" fmla="*/ 1494157 h 1623697"/>
                <a:gd name="connsiteX34" fmla="*/ 510540 w 772976"/>
                <a:gd name="connsiteY34" fmla="*/ 1509397 h 1623697"/>
                <a:gd name="connsiteX35" fmla="*/ 495300 w 772976"/>
                <a:gd name="connsiteY35" fmla="*/ 1570357 h 1623697"/>
                <a:gd name="connsiteX36" fmla="*/ 487680 w 772976"/>
                <a:gd name="connsiteY36" fmla="*/ 1623697 h 162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72976" h="1623697">
                  <a:moveTo>
                    <a:pt x="0" y="465457"/>
                  </a:moveTo>
                  <a:cubicBezTo>
                    <a:pt x="12700" y="457837"/>
                    <a:pt x="27627" y="453070"/>
                    <a:pt x="38100" y="442597"/>
                  </a:cubicBezTo>
                  <a:cubicBezTo>
                    <a:pt x="46132" y="434565"/>
                    <a:pt x="46524" y="421204"/>
                    <a:pt x="53340" y="412117"/>
                  </a:cubicBezTo>
                  <a:cubicBezTo>
                    <a:pt x="83866" y="371415"/>
                    <a:pt x="75963" y="391995"/>
                    <a:pt x="106680" y="366397"/>
                  </a:cubicBezTo>
                  <a:cubicBezTo>
                    <a:pt x="114959" y="359498"/>
                    <a:pt x="120574" y="349515"/>
                    <a:pt x="129540" y="343537"/>
                  </a:cubicBezTo>
                  <a:cubicBezTo>
                    <a:pt x="198273" y="297715"/>
                    <a:pt x="103319" y="380628"/>
                    <a:pt x="175260" y="320677"/>
                  </a:cubicBezTo>
                  <a:cubicBezTo>
                    <a:pt x="183539" y="313778"/>
                    <a:pt x="189938" y="304830"/>
                    <a:pt x="198120" y="297817"/>
                  </a:cubicBezTo>
                  <a:cubicBezTo>
                    <a:pt x="207763" y="289552"/>
                    <a:pt x="218957" y="283222"/>
                    <a:pt x="228600" y="274957"/>
                  </a:cubicBezTo>
                  <a:cubicBezTo>
                    <a:pt x="236782" y="267944"/>
                    <a:pt x="242104" y="257444"/>
                    <a:pt x="251460" y="252097"/>
                  </a:cubicBezTo>
                  <a:cubicBezTo>
                    <a:pt x="260553" y="246901"/>
                    <a:pt x="271930" y="247557"/>
                    <a:pt x="281940" y="244477"/>
                  </a:cubicBezTo>
                  <a:cubicBezTo>
                    <a:pt x="304971" y="237391"/>
                    <a:pt x="327874" y="229852"/>
                    <a:pt x="350520" y="221617"/>
                  </a:cubicBezTo>
                  <a:cubicBezTo>
                    <a:pt x="476087" y="175956"/>
                    <a:pt x="409405" y="190213"/>
                    <a:pt x="495300" y="175897"/>
                  </a:cubicBezTo>
                  <a:cubicBezTo>
                    <a:pt x="505460" y="180977"/>
                    <a:pt x="514421" y="191137"/>
                    <a:pt x="525780" y="191137"/>
                  </a:cubicBezTo>
                  <a:cubicBezTo>
                    <a:pt x="563068" y="191137"/>
                    <a:pt x="624859" y="158955"/>
                    <a:pt x="655320" y="145417"/>
                  </a:cubicBezTo>
                  <a:cubicBezTo>
                    <a:pt x="657860" y="137797"/>
                    <a:pt x="662940" y="130589"/>
                    <a:pt x="662940" y="122557"/>
                  </a:cubicBezTo>
                  <a:cubicBezTo>
                    <a:pt x="662940" y="96297"/>
                    <a:pt x="631520" y="44478"/>
                    <a:pt x="624840" y="31117"/>
                  </a:cubicBezTo>
                  <a:cubicBezTo>
                    <a:pt x="638507" y="-23551"/>
                    <a:pt x="625152" y="-6"/>
                    <a:pt x="662940" y="53977"/>
                  </a:cubicBezTo>
                  <a:cubicBezTo>
                    <a:pt x="669120" y="62805"/>
                    <a:pt x="678180" y="69217"/>
                    <a:pt x="685800" y="76837"/>
                  </a:cubicBezTo>
                  <a:cubicBezTo>
                    <a:pt x="701576" y="187270"/>
                    <a:pt x="679936" y="75952"/>
                    <a:pt x="716280" y="175897"/>
                  </a:cubicBezTo>
                  <a:cubicBezTo>
                    <a:pt x="720706" y="188069"/>
                    <a:pt x="721090" y="201354"/>
                    <a:pt x="723900" y="213997"/>
                  </a:cubicBezTo>
                  <a:cubicBezTo>
                    <a:pt x="726172" y="224220"/>
                    <a:pt x="728643" y="234407"/>
                    <a:pt x="731520" y="244477"/>
                  </a:cubicBezTo>
                  <a:cubicBezTo>
                    <a:pt x="739378" y="271979"/>
                    <a:pt x="746760" y="278678"/>
                    <a:pt x="746760" y="313057"/>
                  </a:cubicBezTo>
                  <a:cubicBezTo>
                    <a:pt x="746760" y="321089"/>
                    <a:pt x="741680" y="297817"/>
                    <a:pt x="739140" y="290197"/>
                  </a:cubicBezTo>
                  <a:cubicBezTo>
                    <a:pt x="736600" y="302897"/>
                    <a:pt x="729599" y="315489"/>
                    <a:pt x="731520" y="328297"/>
                  </a:cubicBezTo>
                  <a:cubicBezTo>
                    <a:pt x="737369" y="367292"/>
                    <a:pt x="762000" y="442597"/>
                    <a:pt x="762000" y="442597"/>
                  </a:cubicBezTo>
                  <a:cubicBezTo>
                    <a:pt x="764540" y="480697"/>
                    <a:pt x="779547" y="520025"/>
                    <a:pt x="769620" y="556897"/>
                  </a:cubicBezTo>
                  <a:cubicBezTo>
                    <a:pt x="743256" y="654819"/>
                    <a:pt x="655320" y="838837"/>
                    <a:pt x="655320" y="838837"/>
                  </a:cubicBezTo>
                  <a:cubicBezTo>
                    <a:pt x="652780" y="869317"/>
                    <a:pt x="653698" y="900285"/>
                    <a:pt x="647700" y="930277"/>
                  </a:cubicBezTo>
                  <a:cubicBezTo>
                    <a:pt x="645904" y="939257"/>
                    <a:pt x="633162" y="944006"/>
                    <a:pt x="632460" y="953137"/>
                  </a:cubicBezTo>
                  <a:cubicBezTo>
                    <a:pt x="630502" y="978588"/>
                    <a:pt x="637540" y="1003937"/>
                    <a:pt x="640080" y="1029337"/>
                  </a:cubicBezTo>
                  <a:cubicBezTo>
                    <a:pt x="625126" y="1156445"/>
                    <a:pt x="623575" y="1192963"/>
                    <a:pt x="594360" y="1326517"/>
                  </a:cubicBezTo>
                  <a:cubicBezTo>
                    <a:pt x="588693" y="1352423"/>
                    <a:pt x="578785" y="1377219"/>
                    <a:pt x="571500" y="1402717"/>
                  </a:cubicBezTo>
                  <a:cubicBezTo>
                    <a:pt x="561892" y="1436344"/>
                    <a:pt x="567222" y="1426825"/>
                    <a:pt x="556260" y="1456057"/>
                  </a:cubicBezTo>
                  <a:cubicBezTo>
                    <a:pt x="551457" y="1468864"/>
                    <a:pt x="549922" y="1483772"/>
                    <a:pt x="541020" y="1494157"/>
                  </a:cubicBezTo>
                  <a:cubicBezTo>
                    <a:pt x="533628" y="1502782"/>
                    <a:pt x="520700" y="1504317"/>
                    <a:pt x="510540" y="1509397"/>
                  </a:cubicBezTo>
                  <a:cubicBezTo>
                    <a:pt x="505460" y="1529717"/>
                    <a:pt x="498262" y="1549622"/>
                    <a:pt x="495300" y="1570357"/>
                  </a:cubicBezTo>
                  <a:lnTo>
                    <a:pt x="487680" y="1623697"/>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719E8C3-9D96-AED6-F062-3518BA915DC6}"/>
                </a:ext>
              </a:extLst>
            </p:cNvPr>
            <p:cNvSpPr txBox="1"/>
            <p:nvPr/>
          </p:nvSpPr>
          <p:spPr>
            <a:xfrm rot="16689666">
              <a:off x="6500429" y="2384810"/>
              <a:ext cx="1289777" cy="646331"/>
            </a:xfrm>
            <a:prstGeom prst="rect">
              <a:avLst/>
            </a:prstGeom>
            <a:noFill/>
          </p:spPr>
          <p:txBody>
            <a:bodyPr wrap="none" rtlCol="0">
              <a:spAutoFit/>
            </a:bodyPr>
            <a:lstStyle/>
            <a:p>
              <a:r>
                <a:rPr lang="en-US" dirty="0"/>
                <a:t>Samaritan</a:t>
              </a:r>
            </a:p>
            <a:p>
              <a:r>
                <a:rPr lang="en-US" dirty="0"/>
                <a:t>Hill Country</a:t>
              </a:r>
            </a:p>
          </p:txBody>
        </p:sp>
        <p:cxnSp>
          <p:nvCxnSpPr>
            <p:cNvPr id="31" name="Straight Arrow Connector 30">
              <a:extLst>
                <a:ext uri="{FF2B5EF4-FFF2-40B4-BE49-F238E27FC236}">
                  <a16:creationId xmlns:a16="http://schemas.microsoft.com/office/drawing/2014/main" id="{6C5F396A-E47C-E200-701C-A75BB5E84ECF}"/>
                </a:ext>
              </a:extLst>
            </p:cNvPr>
            <p:cNvCxnSpPr>
              <a:endCxn id="14" idx="31"/>
            </p:cNvCxnSpPr>
            <p:nvPr/>
          </p:nvCxnSpPr>
          <p:spPr>
            <a:xfrm>
              <a:off x="5893594" y="1129466"/>
              <a:ext cx="637381" cy="413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FE651304-8077-C4D9-9768-FE5EA8154212}"/>
                </a:ext>
              </a:extLst>
            </p:cNvPr>
            <p:cNvSpPr/>
            <p:nvPr/>
          </p:nvSpPr>
          <p:spPr>
            <a:xfrm>
              <a:off x="6637015" y="716280"/>
              <a:ext cx="449732" cy="777240"/>
            </a:xfrm>
            <a:custGeom>
              <a:avLst/>
              <a:gdLst>
                <a:gd name="connsiteX0" fmla="*/ 53345 w 449732"/>
                <a:gd name="connsiteY0" fmla="*/ 571500 h 777240"/>
                <a:gd name="connsiteX1" fmla="*/ 91445 w 449732"/>
                <a:gd name="connsiteY1" fmla="*/ 556260 h 777240"/>
                <a:gd name="connsiteX2" fmla="*/ 160025 w 449732"/>
                <a:gd name="connsiteY2" fmla="*/ 533400 h 777240"/>
                <a:gd name="connsiteX3" fmla="*/ 167645 w 449732"/>
                <a:gd name="connsiteY3" fmla="*/ 480060 h 777240"/>
                <a:gd name="connsiteX4" fmla="*/ 175265 w 449732"/>
                <a:gd name="connsiteY4" fmla="*/ 449580 h 777240"/>
                <a:gd name="connsiteX5" fmla="*/ 160025 w 449732"/>
                <a:gd name="connsiteY5" fmla="*/ 381000 h 777240"/>
                <a:gd name="connsiteX6" fmla="*/ 137165 w 449732"/>
                <a:gd name="connsiteY6" fmla="*/ 350520 h 777240"/>
                <a:gd name="connsiteX7" fmla="*/ 175265 w 449732"/>
                <a:gd name="connsiteY7" fmla="*/ 236220 h 777240"/>
                <a:gd name="connsiteX8" fmla="*/ 205745 w 449732"/>
                <a:gd name="connsiteY8" fmla="*/ 152400 h 777240"/>
                <a:gd name="connsiteX9" fmla="*/ 213365 w 449732"/>
                <a:gd name="connsiteY9" fmla="*/ 106680 h 777240"/>
                <a:gd name="connsiteX10" fmla="*/ 243845 w 449732"/>
                <a:gd name="connsiteY10" fmla="*/ 0 h 777240"/>
                <a:gd name="connsiteX11" fmla="*/ 274325 w 449732"/>
                <a:gd name="connsiteY11" fmla="*/ 7620 h 777240"/>
                <a:gd name="connsiteX12" fmla="*/ 312425 w 449732"/>
                <a:gd name="connsiteY12" fmla="*/ 15240 h 777240"/>
                <a:gd name="connsiteX13" fmla="*/ 373385 w 449732"/>
                <a:gd name="connsiteY13" fmla="*/ 45720 h 777240"/>
                <a:gd name="connsiteX14" fmla="*/ 396245 w 449732"/>
                <a:gd name="connsiteY14" fmla="*/ 365760 h 777240"/>
                <a:gd name="connsiteX15" fmla="*/ 434345 w 449732"/>
                <a:gd name="connsiteY15" fmla="*/ 411480 h 777240"/>
                <a:gd name="connsiteX16" fmla="*/ 449585 w 449732"/>
                <a:gd name="connsiteY16" fmla="*/ 472440 h 777240"/>
                <a:gd name="connsiteX17" fmla="*/ 411485 w 449732"/>
                <a:gd name="connsiteY17" fmla="*/ 601980 h 777240"/>
                <a:gd name="connsiteX18" fmla="*/ 396245 w 449732"/>
                <a:gd name="connsiteY18" fmla="*/ 624840 h 777240"/>
                <a:gd name="connsiteX19" fmla="*/ 358145 w 449732"/>
                <a:gd name="connsiteY19" fmla="*/ 685800 h 777240"/>
                <a:gd name="connsiteX20" fmla="*/ 320045 w 449732"/>
                <a:gd name="connsiteY20" fmla="*/ 723900 h 777240"/>
                <a:gd name="connsiteX21" fmla="*/ 304805 w 449732"/>
                <a:gd name="connsiteY21" fmla="*/ 746760 h 777240"/>
                <a:gd name="connsiteX22" fmla="*/ 228605 w 449732"/>
                <a:gd name="connsiteY22" fmla="*/ 777240 h 777240"/>
                <a:gd name="connsiteX23" fmla="*/ 175265 w 449732"/>
                <a:gd name="connsiteY23" fmla="*/ 708660 h 777240"/>
                <a:gd name="connsiteX24" fmla="*/ 129545 w 449732"/>
                <a:gd name="connsiteY24" fmla="*/ 678180 h 777240"/>
                <a:gd name="connsiteX25" fmla="*/ 91445 w 449732"/>
                <a:gd name="connsiteY25" fmla="*/ 640080 h 777240"/>
                <a:gd name="connsiteX26" fmla="*/ 60965 w 449732"/>
                <a:gd name="connsiteY26" fmla="*/ 632460 h 777240"/>
                <a:gd name="connsiteX27" fmla="*/ 5 w 449732"/>
                <a:gd name="connsiteY27" fmla="*/ 56388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9732" h="777240">
                  <a:moveTo>
                    <a:pt x="53345" y="571500"/>
                  </a:moveTo>
                  <a:cubicBezTo>
                    <a:pt x="66045" y="566420"/>
                    <a:pt x="78564" y="560861"/>
                    <a:pt x="91445" y="556260"/>
                  </a:cubicBezTo>
                  <a:cubicBezTo>
                    <a:pt x="114138" y="548155"/>
                    <a:pt x="142986" y="550439"/>
                    <a:pt x="160025" y="533400"/>
                  </a:cubicBezTo>
                  <a:cubicBezTo>
                    <a:pt x="172725" y="520700"/>
                    <a:pt x="164432" y="497731"/>
                    <a:pt x="167645" y="480060"/>
                  </a:cubicBezTo>
                  <a:cubicBezTo>
                    <a:pt x="169518" y="469756"/>
                    <a:pt x="172725" y="459740"/>
                    <a:pt x="175265" y="449580"/>
                  </a:cubicBezTo>
                  <a:cubicBezTo>
                    <a:pt x="173400" y="438388"/>
                    <a:pt x="168853" y="396448"/>
                    <a:pt x="160025" y="381000"/>
                  </a:cubicBezTo>
                  <a:cubicBezTo>
                    <a:pt x="153724" y="369973"/>
                    <a:pt x="144785" y="360680"/>
                    <a:pt x="137165" y="350520"/>
                  </a:cubicBezTo>
                  <a:cubicBezTo>
                    <a:pt x="154177" y="248450"/>
                    <a:pt x="130555" y="280930"/>
                    <a:pt x="175265" y="236220"/>
                  </a:cubicBezTo>
                  <a:cubicBezTo>
                    <a:pt x="185365" y="210970"/>
                    <a:pt x="199223" y="178487"/>
                    <a:pt x="205745" y="152400"/>
                  </a:cubicBezTo>
                  <a:cubicBezTo>
                    <a:pt x="209492" y="137411"/>
                    <a:pt x="209384" y="121609"/>
                    <a:pt x="213365" y="106680"/>
                  </a:cubicBezTo>
                  <a:cubicBezTo>
                    <a:pt x="256494" y="-55054"/>
                    <a:pt x="222806" y="105193"/>
                    <a:pt x="243845" y="0"/>
                  </a:cubicBezTo>
                  <a:cubicBezTo>
                    <a:pt x="254005" y="2540"/>
                    <a:pt x="264102" y="5348"/>
                    <a:pt x="274325" y="7620"/>
                  </a:cubicBezTo>
                  <a:cubicBezTo>
                    <a:pt x="286968" y="10430"/>
                    <a:pt x="300337" y="10591"/>
                    <a:pt x="312425" y="15240"/>
                  </a:cubicBezTo>
                  <a:cubicBezTo>
                    <a:pt x="333629" y="23395"/>
                    <a:pt x="373385" y="45720"/>
                    <a:pt x="373385" y="45720"/>
                  </a:cubicBezTo>
                  <a:cubicBezTo>
                    <a:pt x="375258" y="88802"/>
                    <a:pt x="381402" y="312749"/>
                    <a:pt x="396245" y="365760"/>
                  </a:cubicBezTo>
                  <a:cubicBezTo>
                    <a:pt x="401594" y="384863"/>
                    <a:pt x="421645" y="396240"/>
                    <a:pt x="434345" y="411480"/>
                  </a:cubicBezTo>
                  <a:cubicBezTo>
                    <a:pt x="439366" y="426544"/>
                    <a:pt x="451184" y="458847"/>
                    <a:pt x="449585" y="472440"/>
                  </a:cubicBezTo>
                  <a:cubicBezTo>
                    <a:pt x="446285" y="500492"/>
                    <a:pt x="428433" y="568083"/>
                    <a:pt x="411485" y="601980"/>
                  </a:cubicBezTo>
                  <a:cubicBezTo>
                    <a:pt x="407389" y="610171"/>
                    <a:pt x="400341" y="616649"/>
                    <a:pt x="396245" y="624840"/>
                  </a:cubicBezTo>
                  <a:cubicBezTo>
                    <a:pt x="371863" y="673605"/>
                    <a:pt x="417170" y="620217"/>
                    <a:pt x="358145" y="685800"/>
                  </a:cubicBezTo>
                  <a:cubicBezTo>
                    <a:pt x="346130" y="699150"/>
                    <a:pt x="331872" y="710383"/>
                    <a:pt x="320045" y="723900"/>
                  </a:cubicBezTo>
                  <a:cubicBezTo>
                    <a:pt x="314014" y="730792"/>
                    <a:pt x="312716" y="742145"/>
                    <a:pt x="304805" y="746760"/>
                  </a:cubicBezTo>
                  <a:cubicBezTo>
                    <a:pt x="281175" y="760544"/>
                    <a:pt x="228605" y="777240"/>
                    <a:pt x="228605" y="777240"/>
                  </a:cubicBezTo>
                  <a:cubicBezTo>
                    <a:pt x="133463" y="761383"/>
                    <a:pt x="223534" y="791406"/>
                    <a:pt x="175265" y="708660"/>
                  </a:cubicBezTo>
                  <a:cubicBezTo>
                    <a:pt x="166036" y="692839"/>
                    <a:pt x="142497" y="691132"/>
                    <a:pt x="129545" y="678180"/>
                  </a:cubicBezTo>
                  <a:cubicBezTo>
                    <a:pt x="116845" y="665480"/>
                    <a:pt x="106389" y="650043"/>
                    <a:pt x="91445" y="640080"/>
                  </a:cubicBezTo>
                  <a:cubicBezTo>
                    <a:pt x="82731" y="634271"/>
                    <a:pt x="71125" y="635000"/>
                    <a:pt x="60965" y="632460"/>
                  </a:cubicBezTo>
                  <a:cubicBezTo>
                    <a:pt x="-1791" y="569704"/>
                    <a:pt x="5" y="600237"/>
                    <a:pt x="5" y="5638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9954809-9F38-AF24-D704-03E6AA9F2089}"/>
                </a:ext>
              </a:extLst>
            </p:cNvPr>
            <p:cNvSpPr/>
            <p:nvPr/>
          </p:nvSpPr>
          <p:spPr>
            <a:xfrm>
              <a:off x="6865620" y="1615440"/>
              <a:ext cx="381000" cy="487680"/>
            </a:xfrm>
            <a:custGeom>
              <a:avLst/>
              <a:gdLst>
                <a:gd name="connsiteX0" fmla="*/ 0 w 381000"/>
                <a:gd name="connsiteY0" fmla="*/ 0 h 487680"/>
                <a:gd name="connsiteX1" fmla="*/ 15240 w 381000"/>
                <a:gd name="connsiteY1" fmla="*/ 38100 h 487680"/>
                <a:gd name="connsiteX2" fmla="*/ 22860 w 381000"/>
                <a:gd name="connsiteY2" fmla="*/ 68580 h 487680"/>
                <a:gd name="connsiteX3" fmla="*/ 45720 w 381000"/>
                <a:gd name="connsiteY3" fmla="*/ 106680 h 487680"/>
                <a:gd name="connsiteX4" fmla="*/ 114300 w 381000"/>
                <a:gd name="connsiteY4" fmla="*/ 182880 h 487680"/>
                <a:gd name="connsiteX5" fmla="*/ 137160 w 381000"/>
                <a:gd name="connsiteY5" fmla="*/ 198120 h 487680"/>
                <a:gd name="connsiteX6" fmla="*/ 144780 w 381000"/>
                <a:gd name="connsiteY6" fmla="*/ 228600 h 487680"/>
                <a:gd name="connsiteX7" fmla="*/ 160020 w 381000"/>
                <a:gd name="connsiteY7" fmla="*/ 320040 h 487680"/>
                <a:gd name="connsiteX8" fmla="*/ 213360 w 381000"/>
                <a:gd name="connsiteY8" fmla="*/ 358140 h 487680"/>
                <a:gd name="connsiteX9" fmla="*/ 251460 w 381000"/>
                <a:gd name="connsiteY9" fmla="*/ 426720 h 487680"/>
                <a:gd name="connsiteX10" fmla="*/ 274320 w 381000"/>
                <a:gd name="connsiteY10" fmla="*/ 449580 h 487680"/>
                <a:gd name="connsiteX11" fmla="*/ 350520 w 381000"/>
                <a:gd name="connsiteY11" fmla="*/ 472440 h 487680"/>
                <a:gd name="connsiteX12" fmla="*/ 381000 w 381000"/>
                <a:gd name="connsiteY12" fmla="*/ 48768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487680">
                  <a:moveTo>
                    <a:pt x="0" y="0"/>
                  </a:moveTo>
                  <a:cubicBezTo>
                    <a:pt x="5080" y="12700"/>
                    <a:pt x="10915" y="25124"/>
                    <a:pt x="15240" y="38100"/>
                  </a:cubicBezTo>
                  <a:cubicBezTo>
                    <a:pt x="18552" y="48035"/>
                    <a:pt x="18607" y="59010"/>
                    <a:pt x="22860" y="68580"/>
                  </a:cubicBezTo>
                  <a:cubicBezTo>
                    <a:pt x="28875" y="82114"/>
                    <a:pt x="37870" y="94121"/>
                    <a:pt x="45720" y="106680"/>
                  </a:cubicBezTo>
                  <a:cubicBezTo>
                    <a:pt x="67626" y="141729"/>
                    <a:pt x="74478" y="147040"/>
                    <a:pt x="114300" y="182880"/>
                  </a:cubicBezTo>
                  <a:cubicBezTo>
                    <a:pt x="121107" y="189006"/>
                    <a:pt x="129540" y="193040"/>
                    <a:pt x="137160" y="198120"/>
                  </a:cubicBezTo>
                  <a:cubicBezTo>
                    <a:pt x="139700" y="208280"/>
                    <a:pt x="142850" y="218307"/>
                    <a:pt x="144780" y="228600"/>
                  </a:cubicBezTo>
                  <a:cubicBezTo>
                    <a:pt x="150475" y="258971"/>
                    <a:pt x="145562" y="292731"/>
                    <a:pt x="160020" y="320040"/>
                  </a:cubicBezTo>
                  <a:cubicBezTo>
                    <a:pt x="170243" y="339351"/>
                    <a:pt x="195580" y="345440"/>
                    <a:pt x="213360" y="358140"/>
                  </a:cubicBezTo>
                  <a:cubicBezTo>
                    <a:pt x="223089" y="377597"/>
                    <a:pt x="236028" y="408201"/>
                    <a:pt x="251460" y="426720"/>
                  </a:cubicBezTo>
                  <a:cubicBezTo>
                    <a:pt x="258359" y="434999"/>
                    <a:pt x="264536" y="445064"/>
                    <a:pt x="274320" y="449580"/>
                  </a:cubicBezTo>
                  <a:cubicBezTo>
                    <a:pt x="298398" y="460693"/>
                    <a:pt x="325174" y="464641"/>
                    <a:pt x="350520" y="472440"/>
                  </a:cubicBezTo>
                  <a:cubicBezTo>
                    <a:pt x="375815" y="480223"/>
                    <a:pt x="368135" y="474815"/>
                    <a:pt x="381000" y="4876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4EBA281-ABDF-4642-DF42-8ABF63E64792}"/>
                </a:ext>
              </a:extLst>
            </p:cNvPr>
            <p:cNvSpPr/>
            <p:nvPr/>
          </p:nvSpPr>
          <p:spPr>
            <a:xfrm>
              <a:off x="6995160" y="1424940"/>
              <a:ext cx="411480" cy="502920"/>
            </a:xfrm>
            <a:custGeom>
              <a:avLst/>
              <a:gdLst>
                <a:gd name="connsiteX0" fmla="*/ 0 w 411480"/>
                <a:gd name="connsiteY0" fmla="*/ 0 h 502920"/>
                <a:gd name="connsiteX1" fmla="*/ 38100 w 411480"/>
                <a:gd name="connsiteY1" fmla="*/ 60960 h 502920"/>
                <a:gd name="connsiteX2" fmla="*/ 106680 w 411480"/>
                <a:gd name="connsiteY2" fmla="*/ 152400 h 502920"/>
                <a:gd name="connsiteX3" fmla="*/ 114300 w 411480"/>
                <a:gd name="connsiteY3" fmla="*/ 182880 h 502920"/>
                <a:gd name="connsiteX4" fmla="*/ 228600 w 411480"/>
                <a:gd name="connsiteY4" fmla="*/ 228600 h 502920"/>
                <a:gd name="connsiteX5" fmla="*/ 251460 w 411480"/>
                <a:gd name="connsiteY5" fmla="*/ 213360 h 502920"/>
                <a:gd name="connsiteX6" fmla="*/ 388620 w 411480"/>
                <a:gd name="connsiteY6" fmla="*/ 281940 h 502920"/>
                <a:gd name="connsiteX7" fmla="*/ 388620 w 411480"/>
                <a:gd name="connsiteY7" fmla="*/ 403860 h 502920"/>
                <a:gd name="connsiteX8" fmla="*/ 403860 w 411480"/>
                <a:gd name="connsiteY8" fmla="*/ 487680 h 502920"/>
                <a:gd name="connsiteX9" fmla="*/ 411480 w 411480"/>
                <a:gd name="connsiteY9" fmla="*/ 50292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 h="502920">
                  <a:moveTo>
                    <a:pt x="0" y="0"/>
                  </a:moveTo>
                  <a:cubicBezTo>
                    <a:pt x="27501" y="68752"/>
                    <a:pt x="-938" y="12162"/>
                    <a:pt x="38100" y="60960"/>
                  </a:cubicBezTo>
                  <a:cubicBezTo>
                    <a:pt x="61901" y="90711"/>
                    <a:pt x="106680" y="152400"/>
                    <a:pt x="106680" y="152400"/>
                  </a:cubicBezTo>
                  <a:cubicBezTo>
                    <a:pt x="109220" y="162560"/>
                    <a:pt x="105419" y="177329"/>
                    <a:pt x="114300" y="182880"/>
                  </a:cubicBezTo>
                  <a:cubicBezTo>
                    <a:pt x="149098" y="204628"/>
                    <a:pt x="228600" y="228600"/>
                    <a:pt x="228600" y="228600"/>
                  </a:cubicBezTo>
                  <a:cubicBezTo>
                    <a:pt x="236220" y="223520"/>
                    <a:pt x="242480" y="211564"/>
                    <a:pt x="251460" y="213360"/>
                  </a:cubicBezTo>
                  <a:cubicBezTo>
                    <a:pt x="381085" y="239285"/>
                    <a:pt x="367834" y="219581"/>
                    <a:pt x="388620" y="281940"/>
                  </a:cubicBezTo>
                  <a:cubicBezTo>
                    <a:pt x="370897" y="335108"/>
                    <a:pt x="378859" y="301367"/>
                    <a:pt x="388620" y="403860"/>
                  </a:cubicBezTo>
                  <a:cubicBezTo>
                    <a:pt x="392298" y="442475"/>
                    <a:pt x="391701" y="457283"/>
                    <a:pt x="403860" y="487680"/>
                  </a:cubicBezTo>
                  <a:cubicBezTo>
                    <a:pt x="405969" y="492953"/>
                    <a:pt x="408940" y="497840"/>
                    <a:pt x="411480" y="5029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1AC54C7-8680-137F-984B-CDF4FCE18AA5}"/>
                </a:ext>
              </a:extLst>
            </p:cNvPr>
            <p:cNvSpPr/>
            <p:nvPr/>
          </p:nvSpPr>
          <p:spPr>
            <a:xfrm>
              <a:off x="6903720" y="228600"/>
              <a:ext cx="868680" cy="1447825"/>
            </a:xfrm>
            <a:custGeom>
              <a:avLst/>
              <a:gdLst>
                <a:gd name="connsiteX0" fmla="*/ 0 w 868680"/>
                <a:gd name="connsiteY0" fmla="*/ 419100 h 1447825"/>
                <a:gd name="connsiteX1" fmla="*/ 60960 w 868680"/>
                <a:gd name="connsiteY1" fmla="*/ 365760 h 1447825"/>
                <a:gd name="connsiteX2" fmla="*/ 76200 w 868680"/>
                <a:gd name="connsiteY2" fmla="*/ 342900 h 1447825"/>
                <a:gd name="connsiteX3" fmla="*/ 121920 w 868680"/>
                <a:gd name="connsiteY3" fmla="*/ 297180 h 1447825"/>
                <a:gd name="connsiteX4" fmla="*/ 167640 w 868680"/>
                <a:gd name="connsiteY4" fmla="*/ 236220 h 1447825"/>
                <a:gd name="connsiteX5" fmla="*/ 198120 w 868680"/>
                <a:gd name="connsiteY5" fmla="*/ 220980 h 1447825"/>
                <a:gd name="connsiteX6" fmla="*/ 220980 w 868680"/>
                <a:gd name="connsiteY6" fmla="*/ 205740 h 1447825"/>
                <a:gd name="connsiteX7" fmla="*/ 266700 w 868680"/>
                <a:gd name="connsiteY7" fmla="*/ 99060 h 1447825"/>
                <a:gd name="connsiteX8" fmla="*/ 304800 w 868680"/>
                <a:gd name="connsiteY8" fmla="*/ 30480 h 1447825"/>
                <a:gd name="connsiteX9" fmla="*/ 373380 w 868680"/>
                <a:gd name="connsiteY9" fmla="*/ 15240 h 1447825"/>
                <a:gd name="connsiteX10" fmla="*/ 480060 w 868680"/>
                <a:gd name="connsiteY10" fmla="*/ 22860 h 1447825"/>
                <a:gd name="connsiteX11" fmla="*/ 594360 w 868680"/>
                <a:gd name="connsiteY11" fmla="*/ 0 h 1447825"/>
                <a:gd name="connsiteX12" fmla="*/ 670560 w 868680"/>
                <a:gd name="connsiteY12" fmla="*/ 30480 h 1447825"/>
                <a:gd name="connsiteX13" fmla="*/ 701040 w 868680"/>
                <a:gd name="connsiteY13" fmla="*/ 38100 h 1447825"/>
                <a:gd name="connsiteX14" fmla="*/ 746760 w 868680"/>
                <a:gd name="connsiteY14" fmla="*/ 60960 h 1447825"/>
                <a:gd name="connsiteX15" fmla="*/ 800100 w 868680"/>
                <a:gd name="connsiteY15" fmla="*/ 160020 h 1447825"/>
                <a:gd name="connsiteX16" fmla="*/ 807720 w 868680"/>
                <a:gd name="connsiteY16" fmla="*/ 213360 h 1447825"/>
                <a:gd name="connsiteX17" fmla="*/ 861060 w 868680"/>
                <a:gd name="connsiteY17" fmla="*/ 312420 h 1447825"/>
                <a:gd name="connsiteX18" fmla="*/ 868680 w 868680"/>
                <a:gd name="connsiteY18" fmla="*/ 335280 h 1447825"/>
                <a:gd name="connsiteX19" fmla="*/ 861060 w 868680"/>
                <a:gd name="connsiteY19" fmla="*/ 403860 h 1447825"/>
                <a:gd name="connsiteX20" fmla="*/ 845820 w 868680"/>
                <a:gd name="connsiteY20" fmla="*/ 426720 h 1447825"/>
                <a:gd name="connsiteX21" fmla="*/ 838200 w 868680"/>
                <a:gd name="connsiteY21" fmla="*/ 464820 h 1447825"/>
                <a:gd name="connsiteX22" fmla="*/ 830580 w 868680"/>
                <a:gd name="connsiteY22" fmla="*/ 487680 h 1447825"/>
                <a:gd name="connsiteX23" fmla="*/ 822960 w 868680"/>
                <a:gd name="connsiteY23" fmla="*/ 518160 h 1447825"/>
                <a:gd name="connsiteX24" fmla="*/ 800100 w 868680"/>
                <a:gd name="connsiteY24" fmla="*/ 746760 h 1447825"/>
                <a:gd name="connsiteX25" fmla="*/ 784860 w 868680"/>
                <a:gd name="connsiteY25" fmla="*/ 807720 h 1447825"/>
                <a:gd name="connsiteX26" fmla="*/ 777240 w 868680"/>
                <a:gd name="connsiteY26" fmla="*/ 906780 h 1447825"/>
                <a:gd name="connsiteX27" fmla="*/ 762000 w 868680"/>
                <a:gd name="connsiteY27" fmla="*/ 929640 h 1447825"/>
                <a:gd name="connsiteX28" fmla="*/ 746760 w 868680"/>
                <a:gd name="connsiteY28" fmla="*/ 975360 h 1447825"/>
                <a:gd name="connsiteX29" fmla="*/ 754380 w 868680"/>
                <a:gd name="connsiteY29" fmla="*/ 1127760 h 1447825"/>
                <a:gd name="connsiteX30" fmla="*/ 762000 w 868680"/>
                <a:gd name="connsiteY30" fmla="*/ 1158240 h 1447825"/>
                <a:gd name="connsiteX31" fmla="*/ 777240 w 868680"/>
                <a:gd name="connsiteY31" fmla="*/ 1310640 h 1447825"/>
                <a:gd name="connsiteX32" fmla="*/ 769620 w 868680"/>
                <a:gd name="connsiteY32" fmla="*/ 1348740 h 1447825"/>
                <a:gd name="connsiteX33" fmla="*/ 693420 w 868680"/>
                <a:gd name="connsiteY33" fmla="*/ 1333500 h 1447825"/>
                <a:gd name="connsiteX34" fmla="*/ 632460 w 868680"/>
                <a:gd name="connsiteY34" fmla="*/ 1341120 h 1447825"/>
                <a:gd name="connsiteX35" fmla="*/ 601980 w 868680"/>
                <a:gd name="connsiteY35" fmla="*/ 1356360 h 1447825"/>
                <a:gd name="connsiteX36" fmla="*/ 563880 w 868680"/>
                <a:gd name="connsiteY36" fmla="*/ 1371600 h 1447825"/>
                <a:gd name="connsiteX37" fmla="*/ 510540 w 868680"/>
                <a:gd name="connsiteY37" fmla="*/ 1402080 h 1447825"/>
                <a:gd name="connsiteX38" fmla="*/ 464820 w 868680"/>
                <a:gd name="connsiteY38" fmla="*/ 1409700 h 1447825"/>
                <a:gd name="connsiteX39" fmla="*/ 441960 w 868680"/>
                <a:gd name="connsiteY39" fmla="*/ 1417320 h 1447825"/>
                <a:gd name="connsiteX40" fmla="*/ 411480 w 868680"/>
                <a:gd name="connsiteY40" fmla="*/ 1447800 h 14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8680" h="1447825">
                  <a:moveTo>
                    <a:pt x="0" y="419100"/>
                  </a:moveTo>
                  <a:cubicBezTo>
                    <a:pt x="28981" y="346649"/>
                    <a:pt x="-6867" y="408152"/>
                    <a:pt x="60960" y="365760"/>
                  </a:cubicBezTo>
                  <a:cubicBezTo>
                    <a:pt x="68726" y="360906"/>
                    <a:pt x="70116" y="349745"/>
                    <a:pt x="76200" y="342900"/>
                  </a:cubicBezTo>
                  <a:cubicBezTo>
                    <a:pt x="90519" y="326791"/>
                    <a:pt x="109965" y="315113"/>
                    <a:pt x="121920" y="297180"/>
                  </a:cubicBezTo>
                  <a:cubicBezTo>
                    <a:pt x="133951" y="279134"/>
                    <a:pt x="153160" y="248890"/>
                    <a:pt x="167640" y="236220"/>
                  </a:cubicBezTo>
                  <a:cubicBezTo>
                    <a:pt x="176189" y="228740"/>
                    <a:pt x="188257" y="226616"/>
                    <a:pt x="198120" y="220980"/>
                  </a:cubicBezTo>
                  <a:cubicBezTo>
                    <a:pt x="206071" y="216436"/>
                    <a:pt x="213360" y="210820"/>
                    <a:pt x="220980" y="205740"/>
                  </a:cubicBezTo>
                  <a:cubicBezTo>
                    <a:pt x="256718" y="98525"/>
                    <a:pt x="226406" y="172933"/>
                    <a:pt x="266700" y="99060"/>
                  </a:cubicBezTo>
                  <a:cubicBezTo>
                    <a:pt x="266883" y="98724"/>
                    <a:pt x="294498" y="38721"/>
                    <a:pt x="304800" y="30480"/>
                  </a:cubicBezTo>
                  <a:cubicBezTo>
                    <a:pt x="314673" y="22582"/>
                    <a:pt x="372912" y="15318"/>
                    <a:pt x="373380" y="15240"/>
                  </a:cubicBezTo>
                  <a:cubicBezTo>
                    <a:pt x="408940" y="17780"/>
                    <a:pt x="444494" y="25313"/>
                    <a:pt x="480060" y="22860"/>
                  </a:cubicBezTo>
                  <a:cubicBezTo>
                    <a:pt x="518822" y="20187"/>
                    <a:pt x="594360" y="0"/>
                    <a:pt x="594360" y="0"/>
                  </a:cubicBezTo>
                  <a:cubicBezTo>
                    <a:pt x="619760" y="10160"/>
                    <a:pt x="644797" y="21279"/>
                    <a:pt x="670560" y="30480"/>
                  </a:cubicBezTo>
                  <a:cubicBezTo>
                    <a:pt x="680423" y="34002"/>
                    <a:pt x="691316" y="34211"/>
                    <a:pt x="701040" y="38100"/>
                  </a:cubicBezTo>
                  <a:cubicBezTo>
                    <a:pt x="716860" y="44428"/>
                    <a:pt x="731520" y="53340"/>
                    <a:pt x="746760" y="60960"/>
                  </a:cubicBezTo>
                  <a:cubicBezTo>
                    <a:pt x="765679" y="91231"/>
                    <a:pt x="791048" y="123811"/>
                    <a:pt x="800100" y="160020"/>
                  </a:cubicBezTo>
                  <a:cubicBezTo>
                    <a:pt x="804456" y="177444"/>
                    <a:pt x="801050" y="196684"/>
                    <a:pt x="807720" y="213360"/>
                  </a:cubicBezTo>
                  <a:cubicBezTo>
                    <a:pt x="821648" y="248180"/>
                    <a:pt x="844288" y="278877"/>
                    <a:pt x="861060" y="312420"/>
                  </a:cubicBezTo>
                  <a:cubicBezTo>
                    <a:pt x="864652" y="319604"/>
                    <a:pt x="866140" y="327660"/>
                    <a:pt x="868680" y="335280"/>
                  </a:cubicBezTo>
                  <a:cubicBezTo>
                    <a:pt x="866140" y="358140"/>
                    <a:pt x="866638" y="381546"/>
                    <a:pt x="861060" y="403860"/>
                  </a:cubicBezTo>
                  <a:cubicBezTo>
                    <a:pt x="858839" y="412745"/>
                    <a:pt x="849036" y="418145"/>
                    <a:pt x="845820" y="426720"/>
                  </a:cubicBezTo>
                  <a:cubicBezTo>
                    <a:pt x="841272" y="438847"/>
                    <a:pt x="841341" y="452255"/>
                    <a:pt x="838200" y="464820"/>
                  </a:cubicBezTo>
                  <a:cubicBezTo>
                    <a:pt x="836252" y="472612"/>
                    <a:pt x="832787" y="479957"/>
                    <a:pt x="830580" y="487680"/>
                  </a:cubicBezTo>
                  <a:cubicBezTo>
                    <a:pt x="827703" y="497750"/>
                    <a:pt x="825500" y="508000"/>
                    <a:pt x="822960" y="518160"/>
                  </a:cubicBezTo>
                  <a:cubicBezTo>
                    <a:pt x="815340" y="594360"/>
                    <a:pt x="810090" y="670834"/>
                    <a:pt x="800100" y="746760"/>
                  </a:cubicBezTo>
                  <a:cubicBezTo>
                    <a:pt x="797368" y="767526"/>
                    <a:pt x="784860" y="807720"/>
                    <a:pt x="784860" y="807720"/>
                  </a:cubicBezTo>
                  <a:cubicBezTo>
                    <a:pt x="782320" y="840740"/>
                    <a:pt x="783343" y="874230"/>
                    <a:pt x="777240" y="906780"/>
                  </a:cubicBezTo>
                  <a:cubicBezTo>
                    <a:pt x="775552" y="915781"/>
                    <a:pt x="765719" y="921271"/>
                    <a:pt x="762000" y="929640"/>
                  </a:cubicBezTo>
                  <a:cubicBezTo>
                    <a:pt x="755476" y="944320"/>
                    <a:pt x="746760" y="975360"/>
                    <a:pt x="746760" y="975360"/>
                  </a:cubicBezTo>
                  <a:cubicBezTo>
                    <a:pt x="749300" y="1026160"/>
                    <a:pt x="750156" y="1077072"/>
                    <a:pt x="754380" y="1127760"/>
                  </a:cubicBezTo>
                  <a:cubicBezTo>
                    <a:pt x="755250" y="1138197"/>
                    <a:pt x="760904" y="1147825"/>
                    <a:pt x="762000" y="1158240"/>
                  </a:cubicBezTo>
                  <a:cubicBezTo>
                    <a:pt x="780848" y="1337294"/>
                    <a:pt x="758615" y="1217517"/>
                    <a:pt x="777240" y="1310640"/>
                  </a:cubicBezTo>
                  <a:cubicBezTo>
                    <a:pt x="774700" y="1323340"/>
                    <a:pt x="782115" y="1345332"/>
                    <a:pt x="769620" y="1348740"/>
                  </a:cubicBezTo>
                  <a:cubicBezTo>
                    <a:pt x="744630" y="1355556"/>
                    <a:pt x="693420" y="1333500"/>
                    <a:pt x="693420" y="1333500"/>
                  </a:cubicBezTo>
                  <a:cubicBezTo>
                    <a:pt x="673100" y="1336040"/>
                    <a:pt x="652327" y="1336153"/>
                    <a:pt x="632460" y="1341120"/>
                  </a:cubicBezTo>
                  <a:cubicBezTo>
                    <a:pt x="621440" y="1343875"/>
                    <a:pt x="612360" y="1351747"/>
                    <a:pt x="601980" y="1356360"/>
                  </a:cubicBezTo>
                  <a:cubicBezTo>
                    <a:pt x="589481" y="1361915"/>
                    <a:pt x="576114" y="1365483"/>
                    <a:pt x="563880" y="1371600"/>
                  </a:cubicBezTo>
                  <a:cubicBezTo>
                    <a:pt x="535820" y="1385630"/>
                    <a:pt x="543938" y="1392061"/>
                    <a:pt x="510540" y="1402080"/>
                  </a:cubicBezTo>
                  <a:cubicBezTo>
                    <a:pt x="495741" y="1406520"/>
                    <a:pt x="479902" y="1406348"/>
                    <a:pt x="464820" y="1409700"/>
                  </a:cubicBezTo>
                  <a:cubicBezTo>
                    <a:pt x="456979" y="1411442"/>
                    <a:pt x="449580" y="1414780"/>
                    <a:pt x="441960" y="1417320"/>
                  </a:cubicBezTo>
                  <a:cubicBezTo>
                    <a:pt x="417576" y="1449832"/>
                    <a:pt x="431800" y="1447800"/>
                    <a:pt x="411480" y="14478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716055C-E439-CADF-D751-18BEA74F2AE3}"/>
                </a:ext>
              </a:extLst>
            </p:cNvPr>
            <p:cNvSpPr/>
            <p:nvPr/>
          </p:nvSpPr>
          <p:spPr>
            <a:xfrm>
              <a:off x="6977791" y="203926"/>
              <a:ext cx="1019252" cy="5838734"/>
            </a:xfrm>
            <a:custGeom>
              <a:avLst/>
              <a:gdLst>
                <a:gd name="connsiteX0" fmla="*/ 764129 w 1019252"/>
                <a:gd name="connsiteY0" fmla="*/ 321854 h 5838734"/>
                <a:gd name="connsiteX1" fmla="*/ 756509 w 1019252"/>
                <a:gd name="connsiteY1" fmla="*/ 276134 h 5838734"/>
                <a:gd name="connsiteX2" fmla="*/ 802229 w 1019252"/>
                <a:gd name="connsiteY2" fmla="*/ 100874 h 5838734"/>
                <a:gd name="connsiteX3" fmla="*/ 840329 w 1019252"/>
                <a:gd name="connsiteY3" fmla="*/ 55154 h 5838734"/>
                <a:gd name="connsiteX4" fmla="*/ 924149 w 1019252"/>
                <a:gd name="connsiteY4" fmla="*/ 9434 h 5838734"/>
                <a:gd name="connsiteX5" fmla="*/ 962249 w 1019252"/>
                <a:gd name="connsiteY5" fmla="*/ 1814 h 5838734"/>
                <a:gd name="connsiteX6" fmla="*/ 1015589 w 1019252"/>
                <a:gd name="connsiteY6" fmla="*/ 9434 h 5838734"/>
                <a:gd name="connsiteX7" fmla="*/ 1000349 w 1019252"/>
                <a:gd name="connsiteY7" fmla="*/ 131354 h 5838734"/>
                <a:gd name="connsiteX8" fmla="*/ 992729 w 1019252"/>
                <a:gd name="connsiteY8" fmla="*/ 169454 h 5838734"/>
                <a:gd name="connsiteX9" fmla="*/ 969869 w 1019252"/>
                <a:gd name="connsiteY9" fmla="*/ 192314 h 5838734"/>
                <a:gd name="connsiteX10" fmla="*/ 969869 w 1019252"/>
                <a:gd name="connsiteY10" fmla="*/ 436154 h 5838734"/>
                <a:gd name="connsiteX11" fmla="*/ 977489 w 1019252"/>
                <a:gd name="connsiteY11" fmla="*/ 459014 h 5838734"/>
                <a:gd name="connsiteX12" fmla="*/ 969869 w 1019252"/>
                <a:gd name="connsiteY12" fmla="*/ 542834 h 5838734"/>
                <a:gd name="connsiteX13" fmla="*/ 954629 w 1019252"/>
                <a:gd name="connsiteY13" fmla="*/ 641894 h 5838734"/>
                <a:gd name="connsiteX14" fmla="*/ 939389 w 1019252"/>
                <a:gd name="connsiteY14" fmla="*/ 756194 h 5838734"/>
                <a:gd name="connsiteX15" fmla="*/ 977489 w 1019252"/>
                <a:gd name="connsiteY15" fmla="*/ 977174 h 5838734"/>
                <a:gd name="connsiteX16" fmla="*/ 985109 w 1019252"/>
                <a:gd name="connsiteY16" fmla="*/ 1053374 h 5838734"/>
                <a:gd name="connsiteX17" fmla="*/ 969869 w 1019252"/>
                <a:gd name="connsiteY17" fmla="*/ 1228634 h 5838734"/>
                <a:gd name="connsiteX18" fmla="*/ 962249 w 1019252"/>
                <a:gd name="connsiteY18" fmla="*/ 1381034 h 5838734"/>
                <a:gd name="connsiteX19" fmla="*/ 947009 w 1019252"/>
                <a:gd name="connsiteY19" fmla="*/ 1457234 h 5838734"/>
                <a:gd name="connsiteX20" fmla="*/ 931769 w 1019252"/>
                <a:gd name="connsiteY20" fmla="*/ 1594394 h 5838734"/>
                <a:gd name="connsiteX21" fmla="*/ 939389 w 1019252"/>
                <a:gd name="connsiteY21" fmla="*/ 1670594 h 5838734"/>
                <a:gd name="connsiteX22" fmla="*/ 931769 w 1019252"/>
                <a:gd name="connsiteY22" fmla="*/ 1708694 h 5838734"/>
                <a:gd name="connsiteX23" fmla="*/ 924149 w 1019252"/>
                <a:gd name="connsiteY23" fmla="*/ 1754414 h 5838734"/>
                <a:gd name="connsiteX24" fmla="*/ 901289 w 1019252"/>
                <a:gd name="connsiteY24" fmla="*/ 1983014 h 5838734"/>
                <a:gd name="connsiteX25" fmla="*/ 931769 w 1019252"/>
                <a:gd name="connsiteY25" fmla="*/ 2097314 h 5838734"/>
                <a:gd name="connsiteX26" fmla="*/ 954629 w 1019252"/>
                <a:gd name="connsiteY26" fmla="*/ 2158274 h 5838734"/>
                <a:gd name="connsiteX27" fmla="*/ 924149 w 1019252"/>
                <a:gd name="connsiteY27" fmla="*/ 2234474 h 5838734"/>
                <a:gd name="connsiteX28" fmla="*/ 939389 w 1019252"/>
                <a:gd name="connsiteY28" fmla="*/ 2303054 h 5838734"/>
                <a:gd name="connsiteX29" fmla="*/ 954629 w 1019252"/>
                <a:gd name="connsiteY29" fmla="*/ 2440214 h 5838734"/>
                <a:gd name="connsiteX30" fmla="*/ 947009 w 1019252"/>
                <a:gd name="connsiteY30" fmla="*/ 2463074 h 5838734"/>
                <a:gd name="connsiteX31" fmla="*/ 924149 w 1019252"/>
                <a:gd name="connsiteY31" fmla="*/ 2493554 h 5838734"/>
                <a:gd name="connsiteX32" fmla="*/ 908909 w 1019252"/>
                <a:gd name="connsiteY32" fmla="*/ 2516414 h 5838734"/>
                <a:gd name="connsiteX33" fmla="*/ 901289 w 1019252"/>
                <a:gd name="connsiteY33" fmla="*/ 2546894 h 5838734"/>
                <a:gd name="connsiteX34" fmla="*/ 855569 w 1019252"/>
                <a:gd name="connsiteY34" fmla="*/ 2615474 h 5838734"/>
                <a:gd name="connsiteX35" fmla="*/ 840329 w 1019252"/>
                <a:gd name="connsiteY35" fmla="*/ 2745014 h 5838734"/>
                <a:gd name="connsiteX36" fmla="*/ 832709 w 1019252"/>
                <a:gd name="connsiteY36" fmla="*/ 2905034 h 5838734"/>
                <a:gd name="connsiteX37" fmla="*/ 840329 w 1019252"/>
                <a:gd name="connsiteY37" fmla="*/ 3057434 h 5838734"/>
                <a:gd name="connsiteX38" fmla="*/ 847949 w 1019252"/>
                <a:gd name="connsiteY38" fmla="*/ 3087914 h 5838734"/>
                <a:gd name="connsiteX39" fmla="*/ 870809 w 1019252"/>
                <a:gd name="connsiteY39" fmla="*/ 3095534 h 5838734"/>
                <a:gd name="connsiteX40" fmla="*/ 901289 w 1019252"/>
                <a:gd name="connsiteY40" fmla="*/ 3118394 h 5838734"/>
                <a:gd name="connsiteX41" fmla="*/ 962249 w 1019252"/>
                <a:gd name="connsiteY41" fmla="*/ 3148874 h 5838734"/>
                <a:gd name="connsiteX42" fmla="*/ 1015589 w 1019252"/>
                <a:gd name="connsiteY42" fmla="*/ 3209834 h 5838734"/>
                <a:gd name="connsiteX43" fmla="*/ 985109 w 1019252"/>
                <a:gd name="connsiteY43" fmla="*/ 3354614 h 5838734"/>
                <a:gd name="connsiteX44" fmla="*/ 954629 w 1019252"/>
                <a:gd name="connsiteY44" fmla="*/ 3392714 h 5838734"/>
                <a:gd name="connsiteX45" fmla="*/ 947009 w 1019252"/>
                <a:gd name="connsiteY45" fmla="*/ 3415574 h 5838734"/>
                <a:gd name="connsiteX46" fmla="*/ 916529 w 1019252"/>
                <a:gd name="connsiteY46" fmla="*/ 3461294 h 5838734"/>
                <a:gd name="connsiteX47" fmla="*/ 893669 w 1019252"/>
                <a:gd name="connsiteY47" fmla="*/ 3499394 h 5838734"/>
                <a:gd name="connsiteX48" fmla="*/ 886049 w 1019252"/>
                <a:gd name="connsiteY48" fmla="*/ 3545114 h 5838734"/>
                <a:gd name="connsiteX49" fmla="*/ 870809 w 1019252"/>
                <a:gd name="connsiteY49" fmla="*/ 3567974 h 5838734"/>
                <a:gd name="connsiteX50" fmla="*/ 817469 w 1019252"/>
                <a:gd name="connsiteY50" fmla="*/ 3628934 h 5838734"/>
                <a:gd name="connsiteX51" fmla="*/ 779369 w 1019252"/>
                <a:gd name="connsiteY51" fmla="*/ 3705134 h 5838734"/>
                <a:gd name="connsiteX52" fmla="*/ 771749 w 1019252"/>
                <a:gd name="connsiteY52" fmla="*/ 3743234 h 5838734"/>
                <a:gd name="connsiteX53" fmla="*/ 764129 w 1019252"/>
                <a:gd name="connsiteY53" fmla="*/ 3766094 h 5838734"/>
                <a:gd name="connsiteX54" fmla="*/ 756509 w 1019252"/>
                <a:gd name="connsiteY54" fmla="*/ 3796574 h 5838734"/>
                <a:gd name="connsiteX55" fmla="*/ 779369 w 1019252"/>
                <a:gd name="connsiteY55" fmla="*/ 3987074 h 5838734"/>
                <a:gd name="connsiteX56" fmla="*/ 802229 w 1019252"/>
                <a:gd name="connsiteY56" fmla="*/ 4002314 h 5838734"/>
                <a:gd name="connsiteX57" fmla="*/ 817469 w 1019252"/>
                <a:gd name="connsiteY57" fmla="*/ 4078514 h 5838734"/>
                <a:gd name="connsiteX58" fmla="*/ 863189 w 1019252"/>
                <a:gd name="connsiteY58" fmla="*/ 4215674 h 5838734"/>
                <a:gd name="connsiteX59" fmla="*/ 809849 w 1019252"/>
                <a:gd name="connsiteY59" fmla="*/ 4322354 h 5838734"/>
                <a:gd name="connsiteX60" fmla="*/ 786989 w 1019252"/>
                <a:gd name="connsiteY60" fmla="*/ 4436654 h 5838734"/>
                <a:gd name="connsiteX61" fmla="*/ 771749 w 1019252"/>
                <a:gd name="connsiteY61" fmla="*/ 4489994 h 5838734"/>
                <a:gd name="connsiteX62" fmla="*/ 726029 w 1019252"/>
                <a:gd name="connsiteY62" fmla="*/ 4710974 h 5838734"/>
                <a:gd name="connsiteX63" fmla="*/ 718409 w 1019252"/>
                <a:gd name="connsiteY63" fmla="*/ 4855754 h 5838734"/>
                <a:gd name="connsiteX64" fmla="*/ 619349 w 1019252"/>
                <a:gd name="connsiteY64" fmla="*/ 5267234 h 5838734"/>
                <a:gd name="connsiteX65" fmla="*/ 558389 w 1019252"/>
                <a:gd name="connsiteY65" fmla="*/ 5564414 h 5838734"/>
                <a:gd name="connsiteX66" fmla="*/ 474569 w 1019252"/>
                <a:gd name="connsiteY66" fmla="*/ 5716814 h 5838734"/>
                <a:gd name="connsiteX67" fmla="*/ 421229 w 1019252"/>
                <a:gd name="connsiteY67" fmla="*/ 5800634 h 5838734"/>
                <a:gd name="connsiteX68" fmla="*/ 131669 w 1019252"/>
                <a:gd name="connsiteY68" fmla="*/ 5838734 h 5838734"/>
                <a:gd name="connsiteX69" fmla="*/ 32609 w 1019252"/>
                <a:gd name="connsiteY69" fmla="*/ 5808254 h 5838734"/>
                <a:gd name="connsiteX70" fmla="*/ 9749 w 1019252"/>
                <a:gd name="connsiteY70" fmla="*/ 5785394 h 5838734"/>
                <a:gd name="connsiteX71" fmla="*/ 9749 w 1019252"/>
                <a:gd name="connsiteY71" fmla="*/ 5678714 h 5838734"/>
                <a:gd name="connsiteX72" fmla="*/ 32609 w 1019252"/>
                <a:gd name="connsiteY72" fmla="*/ 5572034 h 5838734"/>
                <a:gd name="connsiteX73" fmla="*/ 40229 w 1019252"/>
                <a:gd name="connsiteY73" fmla="*/ 5526314 h 5838734"/>
                <a:gd name="connsiteX74" fmla="*/ 78329 w 1019252"/>
                <a:gd name="connsiteY74" fmla="*/ 5457734 h 5838734"/>
                <a:gd name="connsiteX75" fmla="*/ 116429 w 1019252"/>
                <a:gd name="connsiteY75" fmla="*/ 5358674 h 5838734"/>
                <a:gd name="connsiteX76" fmla="*/ 139289 w 1019252"/>
                <a:gd name="connsiteY76" fmla="*/ 5343434 h 5838734"/>
                <a:gd name="connsiteX77" fmla="*/ 185009 w 1019252"/>
                <a:gd name="connsiteY77" fmla="*/ 5229134 h 5838734"/>
                <a:gd name="connsiteX78" fmla="*/ 207869 w 1019252"/>
                <a:gd name="connsiteY78" fmla="*/ 5069114 h 5838734"/>
                <a:gd name="connsiteX79" fmla="*/ 253589 w 1019252"/>
                <a:gd name="connsiteY79" fmla="*/ 5008154 h 5838734"/>
                <a:gd name="connsiteX80" fmla="*/ 306929 w 1019252"/>
                <a:gd name="connsiteY80" fmla="*/ 4939574 h 5838734"/>
                <a:gd name="connsiteX81" fmla="*/ 314549 w 1019252"/>
                <a:gd name="connsiteY81" fmla="*/ 4886234 h 5838734"/>
                <a:gd name="connsiteX82" fmla="*/ 337409 w 1019252"/>
                <a:gd name="connsiteY82" fmla="*/ 4855754 h 5838734"/>
                <a:gd name="connsiteX83" fmla="*/ 375509 w 1019252"/>
                <a:gd name="connsiteY83" fmla="*/ 4756694 h 5838734"/>
                <a:gd name="connsiteX84" fmla="*/ 375509 w 1019252"/>
                <a:gd name="connsiteY84" fmla="*/ 4718594 h 583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19252" h="5838734">
                  <a:moveTo>
                    <a:pt x="764129" y="321854"/>
                  </a:moveTo>
                  <a:cubicBezTo>
                    <a:pt x="761589" y="306614"/>
                    <a:pt x="755737" y="291565"/>
                    <a:pt x="756509" y="276134"/>
                  </a:cubicBezTo>
                  <a:cubicBezTo>
                    <a:pt x="759913" y="208064"/>
                    <a:pt x="767867" y="158144"/>
                    <a:pt x="802229" y="100874"/>
                  </a:cubicBezTo>
                  <a:cubicBezTo>
                    <a:pt x="812436" y="83863"/>
                    <a:pt x="825089" y="67854"/>
                    <a:pt x="840329" y="55154"/>
                  </a:cubicBezTo>
                  <a:cubicBezTo>
                    <a:pt x="841103" y="54509"/>
                    <a:pt x="909982" y="14156"/>
                    <a:pt x="924149" y="9434"/>
                  </a:cubicBezTo>
                  <a:cubicBezTo>
                    <a:pt x="936436" y="5338"/>
                    <a:pt x="949549" y="4354"/>
                    <a:pt x="962249" y="1814"/>
                  </a:cubicBezTo>
                  <a:cubicBezTo>
                    <a:pt x="980029" y="4354"/>
                    <a:pt x="1010521" y="-7797"/>
                    <a:pt x="1015589" y="9434"/>
                  </a:cubicBezTo>
                  <a:cubicBezTo>
                    <a:pt x="1027145" y="48726"/>
                    <a:pt x="1008381" y="91193"/>
                    <a:pt x="1000349" y="131354"/>
                  </a:cubicBezTo>
                  <a:cubicBezTo>
                    <a:pt x="997809" y="144054"/>
                    <a:pt x="998521" y="157870"/>
                    <a:pt x="992729" y="169454"/>
                  </a:cubicBezTo>
                  <a:cubicBezTo>
                    <a:pt x="987910" y="179093"/>
                    <a:pt x="977489" y="184694"/>
                    <a:pt x="969869" y="192314"/>
                  </a:cubicBezTo>
                  <a:cubicBezTo>
                    <a:pt x="965449" y="302822"/>
                    <a:pt x="952154" y="347581"/>
                    <a:pt x="969869" y="436154"/>
                  </a:cubicBezTo>
                  <a:cubicBezTo>
                    <a:pt x="971444" y="444030"/>
                    <a:pt x="974949" y="451394"/>
                    <a:pt x="977489" y="459014"/>
                  </a:cubicBezTo>
                  <a:cubicBezTo>
                    <a:pt x="974949" y="486954"/>
                    <a:pt x="972967" y="514950"/>
                    <a:pt x="969869" y="542834"/>
                  </a:cubicBezTo>
                  <a:cubicBezTo>
                    <a:pt x="955093" y="675818"/>
                    <a:pt x="969478" y="523103"/>
                    <a:pt x="954629" y="641894"/>
                  </a:cubicBezTo>
                  <a:cubicBezTo>
                    <a:pt x="939781" y="760677"/>
                    <a:pt x="955029" y="677996"/>
                    <a:pt x="939389" y="756194"/>
                  </a:cubicBezTo>
                  <a:cubicBezTo>
                    <a:pt x="959335" y="835979"/>
                    <a:pt x="965439" y="856669"/>
                    <a:pt x="977489" y="977174"/>
                  </a:cubicBezTo>
                  <a:lnTo>
                    <a:pt x="985109" y="1053374"/>
                  </a:lnTo>
                  <a:cubicBezTo>
                    <a:pt x="980029" y="1111794"/>
                    <a:pt x="972797" y="1170067"/>
                    <a:pt x="969869" y="1228634"/>
                  </a:cubicBezTo>
                  <a:cubicBezTo>
                    <a:pt x="967329" y="1279434"/>
                    <a:pt x="967310" y="1330423"/>
                    <a:pt x="962249" y="1381034"/>
                  </a:cubicBezTo>
                  <a:cubicBezTo>
                    <a:pt x="959672" y="1406808"/>
                    <a:pt x="950672" y="1431591"/>
                    <a:pt x="947009" y="1457234"/>
                  </a:cubicBezTo>
                  <a:cubicBezTo>
                    <a:pt x="940503" y="1502773"/>
                    <a:pt x="936849" y="1548674"/>
                    <a:pt x="931769" y="1594394"/>
                  </a:cubicBezTo>
                  <a:cubicBezTo>
                    <a:pt x="934309" y="1619794"/>
                    <a:pt x="939389" y="1645067"/>
                    <a:pt x="939389" y="1670594"/>
                  </a:cubicBezTo>
                  <a:cubicBezTo>
                    <a:pt x="939389" y="1683546"/>
                    <a:pt x="934086" y="1695951"/>
                    <a:pt x="931769" y="1708694"/>
                  </a:cubicBezTo>
                  <a:cubicBezTo>
                    <a:pt x="929005" y="1723895"/>
                    <a:pt x="926065" y="1739083"/>
                    <a:pt x="924149" y="1754414"/>
                  </a:cubicBezTo>
                  <a:cubicBezTo>
                    <a:pt x="910186" y="1866120"/>
                    <a:pt x="909635" y="1882867"/>
                    <a:pt x="901289" y="1983014"/>
                  </a:cubicBezTo>
                  <a:cubicBezTo>
                    <a:pt x="911449" y="2021114"/>
                    <a:pt x="914135" y="2062045"/>
                    <a:pt x="931769" y="2097314"/>
                  </a:cubicBezTo>
                  <a:cubicBezTo>
                    <a:pt x="951693" y="2137161"/>
                    <a:pt x="944254" y="2116774"/>
                    <a:pt x="954629" y="2158274"/>
                  </a:cubicBezTo>
                  <a:cubicBezTo>
                    <a:pt x="944469" y="2183674"/>
                    <a:pt x="927013" y="2207268"/>
                    <a:pt x="924149" y="2234474"/>
                  </a:cubicBezTo>
                  <a:cubicBezTo>
                    <a:pt x="921698" y="2257763"/>
                    <a:pt x="934796" y="2280091"/>
                    <a:pt x="939389" y="2303054"/>
                  </a:cubicBezTo>
                  <a:cubicBezTo>
                    <a:pt x="950230" y="2357261"/>
                    <a:pt x="949303" y="2376301"/>
                    <a:pt x="954629" y="2440214"/>
                  </a:cubicBezTo>
                  <a:cubicBezTo>
                    <a:pt x="952089" y="2447834"/>
                    <a:pt x="950994" y="2456100"/>
                    <a:pt x="947009" y="2463074"/>
                  </a:cubicBezTo>
                  <a:cubicBezTo>
                    <a:pt x="940708" y="2474101"/>
                    <a:pt x="931531" y="2483220"/>
                    <a:pt x="924149" y="2493554"/>
                  </a:cubicBezTo>
                  <a:cubicBezTo>
                    <a:pt x="918826" y="2501006"/>
                    <a:pt x="913989" y="2508794"/>
                    <a:pt x="908909" y="2516414"/>
                  </a:cubicBezTo>
                  <a:cubicBezTo>
                    <a:pt x="906369" y="2526574"/>
                    <a:pt x="905542" y="2537324"/>
                    <a:pt x="901289" y="2546894"/>
                  </a:cubicBezTo>
                  <a:cubicBezTo>
                    <a:pt x="890600" y="2570944"/>
                    <a:pt x="871276" y="2594532"/>
                    <a:pt x="855569" y="2615474"/>
                  </a:cubicBezTo>
                  <a:cubicBezTo>
                    <a:pt x="848622" y="2664105"/>
                    <a:pt x="843649" y="2693551"/>
                    <a:pt x="840329" y="2745014"/>
                  </a:cubicBezTo>
                  <a:cubicBezTo>
                    <a:pt x="836891" y="2798304"/>
                    <a:pt x="835249" y="2851694"/>
                    <a:pt x="832709" y="2905034"/>
                  </a:cubicBezTo>
                  <a:cubicBezTo>
                    <a:pt x="835249" y="2955834"/>
                    <a:pt x="836105" y="3006746"/>
                    <a:pt x="840329" y="3057434"/>
                  </a:cubicBezTo>
                  <a:cubicBezTo>
                    <a:pt x="841199" y="3067871"/>
                    <a:pt x="841407" y="3079736"/>
                    <a:pt x="847949" y="3087914"/>
                  </a:cubicBezTo>
                  <a:cubicBezTo>
                    <a:pt x="852967" y="3094186"/>
                    <a:pt x="863189" y="3092994"/>
                    <a:pt x="870809" y="3095534"/>
                  </a:cubicBezTo>
                  <a:cubicBezTo>
                    <a:pt x="880969" y="3103154"/>
                    <a:pt x="890262" y="3112093"/>
                    <a:pt x="901289" y="3118394"/>
                  </a:cubicBezTo>
                  <a:cubicBezTo>
                    <a:pt x="955300" y="3149257"/>
                    <a:pt x="885730" y="3087659"/>
                    <a:pt x="962249" y="3148874"/>
                  </a:cubicBezTo>
                  <a:cubicBezTo>
                    <a:pt x="994089" y="3174346"/>
                    <a:pt x="996880" y="3181771"/>
                    <a:pt x="1015589" y="3209834"/>
                  </a:cubicBezTo>
                  <a:cubicBezTo>
                    <a:pt x="1005429" y="3258094"/>
                    <a:pt x="1000705" y="3307827"/>
                    <a:pt x="985109" y="3354614"/>
                  </a:cubicBezTo>
                  <a:cubicBezTo>
                    <a:pt x="979966" y="3370043"/>
                    <a:pt x="963249" y="3378922"/>
                    <a:pt x="954629" y="3392714"/>
                  </a:cubicBezTo>
                  <a:cubicBezTo>
                    <a:pt x="950372" y="3399525"/>
                    <a:pt x="950910" y="3408553"/>
                    <a:pt x="947009" y="3415574"/>
                  </a:cubicBezTo>
                  <a:cubicBezTo>
                    <a:pt x="938114" y="3431585"/>
                    <a:pt x="926363" y="3445841"/>
                    <a:pt x="916529" y="3461294"/>
                  </a:cubicBezTo>
                  <a:cubicBezTo>
                    <a:pt x="908578" y="3473789"/>
                    <a:pt x="901289" y="3486694"/>
                    <a:pt x="893669" y="3499394"/>
                  </a:cubicBezTo>
                  <a:cubicBezTo>
                    <a:pt x="891129" y="3514634"/>
                    <a:pt x="890935" y="3530457"/>
                    <a:pt x="886049" y="3545114"/>
                  </a:cubicBezTo>
                  <a:cubicBezTo>
                    <a:pt x="883153" y="3553802"/>
                    <a:pt x="876608" y="3560886"/>
                    <a:pt x="870809" y="3567974"/>
                  </a:cubicBezTo>
                  <a:cubicBezTo>
                    <a:pt x="853711" y="3588871"/>
                    <a:pt x="833932" y="3607533"/>
                    <a:pt x="817469" y="3628934"/>
                  </a:cubicBezTo>
                  <a:cubicBezTo>
                    <a:pt x="802167" y="3648827"/>
                    <a:pt x="786630" y="3680930"/>
                    <a:pt x="779369" y="3705134"/>
                  </a:cubicBezTo>
                  <a:cubicBezTo>
                    <a:pt x="775647" y="3717539"/>
                    <a:pt x="774890" y="3730669"/>
                    <a:pt x="771749" y="3743234"/>
                  </a:cubicBezTo>
                  <a:cubicBezTo>
                    <a:pt x="769801" y="3751026"/>
                    <a:pt x="766336" y="3758371"/>
                    <a:pt x="764129" y="3766094"/>
                  </a:cubicBezTo>
                  <a:cubicBezTo>
                    <a:pt x="761252" y="3776164"/>
                    <a:pt x="759049" y="3786414"/>
                    <a:pt x="756509" y="3796574"/>
                  </a:cubicBezTo>
                  <a:cubicBezTo>
                    <a:pt x="764129" y="3860074"/>
                    <a:pt x="765495" y="3924641"/>
                    <a:pt x="779369" y="3987074"/>
                  </a:cubicBezTo>
                  <a:cubicBezTo>
                    <a:pt x="781356" y="3996014"/>
                    <a:pt x="798707" y="3993860"/>
                    <a:pt x="802229" y="4002314"/>
                  </a:cubicBezTo>
                  <a:cubicBezTo>
                    <a:pt x="812192" y="4026224"/>
                    <a:pt x="810353" y="4053608"/>
                    <a:pt x="817469" y="4078514"/>
                  </a:cubicBezTo>
                  <a:cubicBezTo>
                    <a:pt x="830709" y="4124853"/>
                    <a:pt x="863189" y="4215674"/>
                    <a:pt x="863189" y="4215674"/>
                  </a:cubicBezTo>
                  <a:cubicBezTo>
                    <a:pt x="845409" y="4251234"/>
                    <a:pt x="822810" y="4284769"/>
                    <a:pt x="809849" y="4322354"/>
                  </a:cubicBezTo>
                  <a:cubicBezTo>
                    <a:pt x="797183" y="4359086"/>
                    <a:pt x="795600" y="4398766"/>
                    <a:pt x="786989" y="4436654"/>
                  </a:cubicBezTo>
                  <a:cubicBezTo>
                    <a:pt x="782891" y="4454686"/>
                    <a:pt x="776829" y="4472214"/>
                    <a:pt x="771749" y="4489994"/>
                  </a:cubicBezTo>
                  <a:cubicBezTo>
                    <a:pt x="745426" y="4937488"/>
                    <a:pt x="793563" y="4362049"/>
                    <a:pt x="726029" y="4710974"/>
                  </a:cubicBezTo>
                  <a:cubicBezTo>
                    <a:pt x="716846" y="4758420"/>
                    <a:pt x="725757" y="4807989"/>
                    <a:pt x="718409" y="4855754"/>
                  </a:cubicBezTo>
                  <a:cubicBezTo>
                    <a:pt x="634304" y="5402438"/>
                    <a:pt x="701074" y="4868824"/>
                    <a:pt x="619349" y="5267234"/>
                  </a:cubicBezTo>
                  <a:cubicBezTo>
                    <a:pt x="599029" y="5366294"/>
                    <a:pt x="607122" y="5475809"/>
                    <a:pt x="558389" y="5564414"/>
                  </a:cubicBezTo>
                  <a:cubicBezTo>
                    <a:pt x="530449" y="5615214"/>
                    <a:pt x="502056" y="5665767"/>
                    <a:pt x="474569" y="5716814"/>
                  </a:cubicBezTo>
                  <a:cubicBezTo>
                    <a:pt x="465073" y="5734450"/>
                    <a:pt x="442654" y="5789921"/>
                    <a:pt x="421229" y="5800634"/>
                  </a:cubicBezTo>
                  <a:cubicBezTo>
                    <a:pt x="333188" y="5844655"/>
                    <a:pt x="223967" y="5834888"/>
                    <a:pt x="131669" y="5838734"/>
                  </a:cubicBezTo>
                  <a:cubicBezTo>
                    <a:pt x="88209" y="5831491"/>
                    <a:pt x="73430" y="5832747"/>
                    <a:pt x="32609" y="5808254"/>
                  </a:cubicBezTo>
                  <a:cubicBezTo>
                    <a:pt x="23368" y="5802710"/>
                    <a:pt x="17369" y="5793014"/>
                    <a:pt x="9749" y="5785394"/>
                  </a:cubicBezTo>
                  <a:cubicBezTo>
                    <a:pt x="-6456" y="5736779"/>
                    <a:pt x="400" y="5767528"/>
                    <a:pt x="9749" y="5678714"/>
                  </a:cubicBezTo>
                  <a:cubicBezTo>
                    <a:pt x="21773" y="5564485"/>
                    <a:pt x="9001" y="5666464"/>
                    <a:pt x="32609" y="5572034"/>
                  </a:cubicBezTo>
                  <a:cubicBezTo>
                    <a:pt x="36356" y="5557045"/>
                    <a:pt x="34491" y="5540659"/>
                    <a:pt x="40229" y="5526314"/>
                  </a:cubicBezTo>
                  <a:cubicBezTo>
                    <a:pt x="49941" y="5502033"/>
                    <a:pt x="65629" y="5480594"/>
                    <a:pt x="78329" y="5457734"/>
                  </a:cubicBezTo>
                  <a:cubicBezTo>
                    <a:pt x="84042" y="5429169"/>
                    <a:pt x="91318" y="5375415"/>
                    <a:pt x="116429" y="5358674"/>
                  </a:cubicBezTo>
                  <a:lnTo>
                    <a:pt x="139289" y="5343434"/>
                  </a:lnTo>
                  <a:cubicBezTo>
                    <a:pt x="158826" y="5304361"/>
                    <a:pt x="176701" y="5273999"/>
                    <a:pt x="185009" y="5229134"/>
                  </a:cubicBezTo>
                  <a:cubicBezTo>
                    <a:pt x="192469" y="5188848"/>
                    <a:pt x="187215" y="5117306"/>
                    <a:pt x="207869" y="5069114"/>
                  </a:cubicBezTo>
                  <a:cubicBezTo>
                    <a:pt x="229894" y="5017721"/>
                    <a:pt x="214622" y="5056863"/>
                    <a:pt x="253589" y="5008154"/>
                  </a:cubicBezTo>
                  <a:cubicBezTo>
                    <a:pt x="326504" y="4917010"/>
                    <a:pt x="249668" y="4996835"/>
                    <a:pt x="306929" y="4939574"/>
                  </a:cubicBezTo>
                  <a:cubicBezTo>
                    <a:pt x="309469" y="4921794"/>
                    <a:pt x="308411" y="4903113"/>
                    <a:pt x="314549" y="4886234"/>
                  </a:cubicBezTo>
                  <a:cubicBezTo>
                    <a:pt x="318889" y="4874299"/>
                    <a:pt x="331328" y="4866903"/>
                    <a:pt x="337409" y="4855754"/>
                  </a:cubicBezTo>
                  <a:cubicBezTo>
                    <a:pt x="340880" y="4849391"/>
                    <a:pt x="375509" y="4769491"/>
                    <a:pt x="375509" y="4756694"/>
                  </a:cubicBezTo>
                  <a:lnTo>
                    <a:pt x="375509" y="471859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EB7853F-13F5-3634-DDE1-C5EE88769660}"/>
                </a:ext>
              </a:extLst>
            </p:cNvPr>
            <p:cNvSpPr txBox="1"/>
            <p:nvPr/>
          </p:nvSpPr>
          <p:spPr>
            <a:xfrm>
              <a:off x="7097361" y="806004"/>
              <a:ext cx="830677" cy="369332"/>
            </a:xfrm>
            <a:prstGeom prst="rect">
              <a:avLst/>
            </a:prstGeom>
            <a:noFill/>
          </p:spPr>
          <p:txBody>
            <a:bodyPr wrap="none" rtlCol="0">
              <a:spAutoFit/>
            </a:bodyPr>
            <a:lstStyle/>
            <a:p>
              <a:r>
                <a:rPr lang="en-US" dirty="0"/>
                <a:t>Galilee</a:t>
              </a:r>
            </a:p>
          </p:txBody>
        </p:sp>
        <p:sp>
          <p:nvSpPr>
            <p:cNvPr id="38" name="TextBox 37">
              <a:extLst>
                <a:ext uri="{FF2B5EF4-FFF2-40B4-BE49-F238E27FC236}">
                  <a16:creationId xmlns:a16="http://schemas.microsoft.com/office/drawing/2014/main" id="{46215B29-D655-5AB1-9926-359B0CC2F2C0}"/>
                </a:ext>
              </a:extLst>
            </p:cNvPr>
            <p:cNvSpPr txBox="1"/>
            <p:nvPr/>
          </p:nvSpPr>
          <p:spPr>
            <a:xfrm rot="16406356">
              <a:off x="6943440" y="3244333"/>
              <a:ext cx="1417568" cy="369332"/>
            </a:xfrm>
            <a:prstGeom prst="rect">
              <a:avLst/>
            </a:prstGeom>
            <a:noFill/>
          </p:spPr>
          <p:txBody>
            <a:bodyPr wrap="none" rtlCol="0">
              <a:spAutoFit/>
            </a:bodyPr>
            <a:lstStyle/>
            <a:p>
              <a:r>
                <a:rPr lang="en-US" dirty="0"/>
                <a:t>Jordan Valley</a:t>
              </a:r>
            </a:p>
          </p:txBody>
        </p:sp>
        <p:sp>
          <p:nvSpPr>
            <p:cNvPr id="39" name="TextBox 38">
              <a:extLst>
                <a:ext uri="{FF2B5EF4-FFF2-40B4-BE49-F238E27FC236}">
                  <a16:creationId xmlns:a16="http://schemas.microsoft.com/office/drawing/2014/main" id="{60DB82D6-7D33-F20F-0421-26262BF90CC0}"/>
                </a:ext>
              </a:extLst>
            </p:cNvPr>
            <p:cNvSpPr txBox="1"/>
            <p:nvPr/>
          </p:nvSpPr>
          <p:spPr>
            <a:xfrm>
              <a:off x="4718746" y="1429384"/>
              <a:ext cx="1172116" cy="646331"/>
            </a:xfrm>
            <a:prstGeom prst="rect">
              <a:avLst/>
            </a:prstGeom>
            <a:noFill/>
          </p:spPr>
          <p:txBody>
            <a:bodyPr wrap="none" rtlCol="0">
              <a:spAutoFit/>
            </a:bodyPr>
            <a:lstStyle/>
            <a:p>
              <a:r>
                <a:rPr lang="en-US" dirty="0" err="1"/>
                <a:t>Shephelah</a:t>
              </a:r>
              <a:endParaRPr lang="en-US" dirty="0"/>
            </a:p>
            <a:p>
              <a:r>
                <a:rPr lang="en-US" dirty="0"/>
                <a:t>of Carmel</a:t>
              </a:r>
            </a:p>
          </p:txBody>
        </p:sp>
        <p:cxnSp>
          <p:nvCxnSpPr>
            <p:cNvPr id="40" name="Straight Arrow Connector 39">
              <a:extLst>
                <a:ext uri="{FF2B5EF4-FFF2-40B4-BE49-F238E27FC236}">
                  <a16:creationId xmlns:a16="http://schemas.microsoft.com/office/drawing/2014/main" id="{3F56637E-AB8A-B487-3C2C-69EFD6CAB8A0}"/>
                </a:ext>
              </a:extLst>
            </p:cNvPr>
            <p:cNvCxnSpPr/>
            <p:nvPr/>
          </p:nvCxnSpPr>
          <p:spPr>
            <a:xfrm>
              <a:off x="5768318" y="1775797"/>
              <a:ext cx="959459" cy="97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7F34683-AAE0-B63B-7459-B1C5A430CDCB}"/>
                </a:ext>
              </a:extLst>
            </p:cNvPr>
            <p:cNvSpPr txBox="1"/>
            <p:nvPr/>
          </p:nvSpPr>
          <p:spPr>
            <a:xfrm>
              <a:off x="8168640" y="806004"/>
              <a:ext cx="864339" cy="369332"/>
            </a:xfrm>
            <a:prstGeom prst="rect">
              <a:avLst/>
            </a:prstGeom>
            <a:noFill/>
          </p:spPr>
          <p:txBody>
            <a:bodyPr wrap="none" rtlCol="0">
              <a:spAutoFit/>
            </a:bodyPr>
            <a:lstStyle/>
            <a:p>
              <a:r>
                <a:rPr lang="en-US" dirty="0"/>
                <a:t>Bashan</a:t>
              </a:r>
            </a:p>
          </p:txBody>
        </p:sp>
        <p:sp>
          <p:nvSpPr>
            <p:cNvPr id="42" name="TextBox 41">
              <a:extLst>
                <a:ext uri="{FF2B5EF4-FFF2-40B4-BE49-F238E27FC236}">
                  <a16:creationId xmlns:a16="http://schemas.microsoft.com/office/drawing/2014/main" id="{9407FD07-8121-D3A2-A1B7-5F68CD6330C6}"/>
                </a:ext>
              </a:extLst>
            </p:cNvPr>
            <p:cNvSpPr txBox="1"/>
            <p:nvPr/>
          </p:nvSpPr>
          <p:spPr>
            <a:xfrm>
              <a:off x="8177801" y="2506980"/>
              <a:ext cx="784189" cy="369332"/>
            </a:xfrm>
            <a:prstGeom prst="rect">
              <a:avLst/>
            </a:prstGeom>
            <a:noFill/>
          </p:spPr>
          <p:txBody>
            <a:bodyPr wrap="none" rtlCol="0">
              <a:spAutoFit/>
            </a:bodyPr>
            <a:lstStyle/>
            <a:p>
              <a:r>
                <a:rPr lang="en-US" dirty="0"/>
                <a:t>Gilead</a:t>
              </a:r>
            </a:p>
          </p:txBody>
        </p:sp>
        <p:sp>
          <p:nvSpPr>
            <p:cNvPr id="43" name="TextBox 42">
              <a:extLst>
                <a:ext uri="{FF2B5EF4-FFF2-40B4-BE49-F238E27FC236}">
                  <a16:creationId xmlns:a16="http://schemas.microsoft.com/office/drawing/2014/main" id="{2F45610B-917B-8F41-5011-FE3FC4568227}"/>
                </a:ext>
              </a:extLst>
            </p:cNvPr>
            <p:cNvSpPr txBox="1"/>
            <p:nvPr/>
          </p:nvSpPr>
          <p:spPr>
            <a:xfrm>
              <a:off x="8434080" y="2989495"/>
              <a:ext cx="930063" cy="369332"/>
            </a:xfrm>
            <a:prstGeom prst="rect">
              <a:avLst/>
            </a:prstGeom>
            <a:noFill/>
          </p:spPr>
          <p:txBody>
            <a:bodyPr wrap="none" rtlCol="0">
              <a:spAutoFit/>
            </a:bodyPr>
            <a:lstStyle/>
            <a:p>
              <a:r>
                <a:rPr lang="en-US" dirty="0"/>
                <a:t>Ammon</a:t>
              </a:r>
            </a:p>
          </p:txBody>
        </p:sp>
        <p:sp>
          <p:nvSpPr>
            <p:cNvPr id="44" name="TextBox 43">
              <a:extLst>
                <a:ext uri="{FF2B5EF4-FFF2-40B4-BE49-F238E27FC236}">
                  <a16:creationId xmlns:a16="http://schemas.microsoft.com/office/drawing/2014/main" id="{2D1FBCE4-9314-6C05-1D9F-44AAA3BDF8ED}"/>
                </a:ext>
              </a:extLst>
            </p:cNvPr>
            <p:cNvSpPr txBox="1"/>
            <p:nvPr/>
          </p:nvSpPr>
          <p:spPr>
            <a:xfrm>
              <a:off x="7879078" y="4803654"/>
              <a:ext cx="736099" cy="369332"/>
            </a:xfrm>
            <a:prstGeom prst="rect">
              <a:avLst/>
            </a:prstGeom>
            <a:noFill/>
          </p:spPr>
          <p:txBody>
            <a:bodyPr wrap="none" rtlCol="0">
              <a:spAutoFit/>
            </a:bodyPr>
            <a:lstStyle/>
            <a:p>
              <a:r>
                <a:rPr lang="en-US" dirty="0"/>
                <a:t>Moab</a:t>
              </a:r>
            </a:p>
          </p:txBody>
        </p:sp>
        <p:sp>
          <p:nvSpPr>
            <p:cNvPr id="45" name="TextBox 44">
              <a:extLst>
                <a:ext uri="{FF2B5EF4-FFF2-40B4-BE49-F238E27FC236}">
                  <a16:creationId xmlns:a16="http://schemas.microsoft.com/office/drawing/2014/main" id="{A43ED7EF-8C45-8C98-BEFC-7C006B7C77D7}"/>
                </a:ext>
              </a:extLst>
            </p:cNvPr>
            <p:cNvSpPr txBox="1"/>
            <p:nvPr/>
          </p:nvSpPr>
          <p:spPr>
            <a:xfrm>
              <a:off x="7879078" y="5905500"/>
              <a:ext cx="721480" cy="369332"/>
            </a:xfrm>
            <a:prstGeom prst="rect">
              <a:avLst/>
            </a:prstGeom>
            <a:noFill/>
          </p:spPr>
          <p:txBody>
            <a:bodyPr wrap="none" rtlCol="0">
              <a:spAutoFit/>
            </a:bodyPr>
            <a:lstStyle/>
            <a:p>
              <a:r>
                <a:rPr lang="en-US" dirty="0"/>
                <a:t>Edom</a:t>
              </a:r>
            </a:p>
          </p:txBody>
        </p:sp>
      </p:grpSp>
    </p:spTree>
    <p:extLst>
      <p:ext uri="{BB962C8B-B14F-4D97-AF65-F5344CB8AC3E}">
        <p14:creationId xmlns:p14="http://schemas.microsoft.com/office/powerpoint/2010/main" val="345117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3318AEF-5C48-F616-B5D7-DF161E365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047" y="981075"/>
            <a:ext cx="86487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887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4114</TotalTime>
  <Words>306</Words>
  <Application>Microsoft Office PowerPoint</Application>
  <PresentationFormat>Widescreen</PresentationFormat>
  <Paragraphs>104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Source Sans Pro</vt:lpstr>
      <vt:lpstr>Office Theme</vt:lpstr>
      <vt:lpstr>PowerPoint Presentation</vt:lpstr>
      <vt:lpstr>Old Testament Survey:  The History of Israel  Joshua</vt:lpstr>
      <vt:lpstr>PowerPoint Presentation</vt:lpstr>
      <vt:lpstr>PowerPoint Presentation</vt:lpstr>
      <vt:lpstr>PowerPoint Presentation</vt:lpstr>
      <vt:lpstr>Amarna letters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Judges-Solomon</dc:title>
  <dc:creator>Schubert, Keith</dc:creator>
  <cp:lastModifiedBy>Schubert, Keith</cp:lastModifiedBy>
  <cp:revision>11</cp:revision>
  <dcterms:created xsi:type="dcterms:W3CDTF">2023-08-28T13:59:34Z</dcterms:created>
  <dcterms:modified xsi:type="dcterms:W3CDTF">2023-09-14T01:44:57Z</dcterms:modified>
</cp:coreProperties>
</file>