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74" r:id="rId4"/>
    <p:sldId id="275" r:id="rId5"/>
    <p:sldId id="276" r:id="rId6"/>
    <p:sldId id="273" r:id="rId7"/>
    <p:sldId id="277"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6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6" autoAdjust="0"/>
    <p:restoredTop sz="94660"/>
  </p:normalViewPr>
  <p:slideViewPr>
    <p:cSldViewPr snapToGrid="0">
      <p:cViewPr varScale="1">
        <p:scale>
          <a:sx n="74" d="100"/>
          <a:sy n="74" d="100"/>
        </p:scale>
        <p:origin x="60" y="5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B549-29A5-2BE8-0CD1-4A66BD0601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BABA51-68C7-74B6-2D30-43E093762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1D819-6D1B-E155-D63E-ACF420B192E8}"/>
              </a:ext>
            </a:extLst>
          </p:cNvPr>
          <p:cNvSpPr>
            <a:spLocks noGrp="1"/>
          </p:cNvSpPr>
          <p:nvPr>
            <p:ph type="dt" sz="half" idx="10"/>
          </p:nvPr>
        </p:nvSpPr>
        <p:spPr/>
        <p:txBody>
          <a:bodyPr/>
          <a:lstStyle/>
          <a:p>
            <a:fld id="{6FAC6748-3985-443A-A446-5299F5C3E012}" type="datetimeFigureOut">
              <a:rPr lang="en-US" smtClean="0"/>
              <a:t>10/11/2023</a:t>
            </a:fld>
            <a:endParaRPr lang="en-US"/>
          </a:p>
        </p:txBody>
      </p:sp>
      <p:sp>
        <p:nvSpPr>
          <p:cNvPr id="5" name="Footer Placeholder 4">
            <a:extLst>
              <a:ext uri="{FF2B5EF4-FFF2-40B4-BE49-F238E27FC236}">
                <a16:creationId xmlns:a16="http://schemas.microsoft.com/office/drawing/2014/main" id="{634675A3-2609-0822-820F-816CACC4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CB5A4-7086-DEF8-BC22-6BF778D73FE3}"/>
              </a:ext>
            </a:extLst>
          </p:cNvPr>
          <p:cNvSpPr>
            <a:spLocks noGrp="1"/>
          </p:cNvSpPr>
          <p:nvPr>
            <p:ph type="sldNum" sz="quarter" idx="12"/>
          </p:nvPr>
        </p:nvSpPr>
        <p:spPr/>
        <p:txBody>
          <a:bodyPr/>
          <a:lstStyle/>
          <a:p>
            <a:fld id="{20A8CA19-55F3-4DE9-9464-883078EB9503}" type="slidenum">
              <a:rPr lang="en-US" smtClean="0"/>
              <a:t>‹#›</a:t>
            </a:fld>
            <a:endParaRPr lang="en-US"/>
          </a:p>
        </p:txBody>
      </p:sp>
    </p:spTree>
    <p:extLst>
      <p:ext uri="{BB962C8B-B14F-4D97-AF65-F5344CB8AC3E}">
        <p14:creationId xmlns:p14="http://schemas.microsoft.com/office/powerpoint/2010/main" val="300510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9336-FD2D-C313-EB39-48A6054A1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78B6DF-0977-7CEF-8F48-F23AF2F367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5FB4A-22D3-10C3-F8D2-3AA542F108F2}"/>
              </a:ext>
            </a:extLst>
          </p:cNvPr>
          <p:cNvSpPr>
            <a:spLocks noGrp="1"/>
          </p:cNvSpPr>
          <p:nvPr>
            <p:ph type="dt" sz="half" idx="10"/>
          </p:nvPr>
        </p:nvSpPr>
        <p:spPr/>
        <p:txBody>
          <a:bodyPr/>
          <a:lstStyle/>
          <a:p>
            <a:fld id="{6FAC6748-3985-443A-A446-5299F5C3E012}" type="datetimeFigureOut">
              <a:rPr lang="en-US" smtClean="0"/>
              <a:t>10/11/2023</a:t>
            </a:fld>
            <a:endParaRPr lang="en-US"/>
          </a:p>
        </p:txBody>
      </p:sp>
      <p:sp>
        <p:nvSpPr>
          <p:cNvPr id="5" name="Footer Placeholder 4">
            <a:extLst>
              <a:ext uri="{FF2B5EF4-FFF2-40B4-BE49-F238E27FC236}">
                <a16:creationId xmlns:a16="http://schemas.microsoft.com/office/drawing/2014/main" id="{60F5B584-E91A-908A-9979-549CA1CB8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72180-CF1F-CD94-6BCB-E26D07935442}"/>
              </a:ext>
            </a:extLst>
          </p:cNvPr>
          <p:cNvSpPr>
            <a:spLocks noGrp="1"/>
          </p:cNvSpPr>
          <p:nvPr>
            <p:ph type="sldNum" sz="quarter" idx="12"/>
          </p:nvPr>
        </p:nvSpPr>
        <p:spPr/>
        <p:txBody>
          <a:bodyPr/>
          <a:lstStyle/>
          <a:p>
            <a:fld id="{20A8CA19-55F3-4DE9-9464-883078EB9503}" type="slidenum">
              <a:rPr lang="en-US" smtClean="0"/>
              <a:t>‹#›</a:t>
            </a:fld>
            <a:endParaRPr lang="en-US"/>
          </a:p>
        </p:txBody>
      </p:sp>
    </p:spTree>
    <p:extLst>
      <p:ext uri="{BB962C8B-B14F-4D97-AF65-F5344CB8AC3E}">
        <p14:creationId xmlns:p14="http://schemas.microsoft.com/office/powerpoint/2010/main" val="335146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CFF206-E872-B978-37F2-2E86E7F76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2E0A51-F5F3-059A-D23F-F791250608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E1BA5-FB44-D485-7EE6-87E91FD25DB5}"/>
              </a:ext>
            </a:extLst>
          </p:cNvPr>
          <p:cNvSpPr>
            <a:spLocks noGrp="1"/>
          </p:cNvSpPr>
          <p:nvPr>
            <p:ph type="dt" sz="half" idx="10"/>
          </p:nvPr>
        </p:nvSpPr>
        <p:spPr/>
        <p:txBody>
          <a:bodyPr/>
          <a:lstStyle/>
          <a:p>
            <a:fld id="{6FAC6748-3985-443A-A446-5299F5C3E012}" type="datetimeFigureOut">
              <a:rPr lang="en-US" smtClean="0"/>
              <a:t>10/11/2023</a:t>
            </a:fld>
            <a:endParaRPr lang="en-US"/>
          </a:p>
        </p:txBody>
      </p:sp>
      <p:sp>
        <p:nvSpPr>
          <p:cNvPr id="5" name="Footer Placeholder 4">
            <a:extLst>
              <a:ext uri="{FF2B5EF4-FFF2-40B4-BE49-F238E27FC236}">
                <a16:creationId xmlns:a16="http://schemas.microsoft.com/office/drawing/2014/main" id="{89E544BE-445D-C38E-B379-F14513ECF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464D-E972-5456-3C01-17421BAAEF3E}"/>
              </a:ext>
            </a:extLst>
          </p:cNvPr>
          <p:cNvSpPr>
            <a:spLocks noGrp="1"/>
          </p:cNvSpPr>
          <p:nvPr>
            <p:ph type="sldNum" sz="quarter" idx="12"/>
          </p:nvPr>
        </p:nvSpPr>
        <p:spPr/>
        <p:txBody>
          <a:bodyPr/>
          <a:lstStyle/>
          <a:p>
            <a:fld id="{20A8CA19-55F3-4DE9-9464-883078EB9503}" type="slidenum">
              <a:rPr lang="en-US" smtClean="0"/>
              <a:t>‹#›</a:t>
            </a:fld>
            <a:endParaRPr lang="en-US"/>
          </a:p>
        </p:txBody>
      </p:sp>
    </p:spTree>
    <p:extLst>
      <p:ext uri="{BB962C8B-B14F-4D97-AF65-F5344CB8AC3E}">
        <p14:creationId xmlns:p14="http://schemas.microsoft.com/office/powerpoint/2010/main" val="378939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96C5-8A24-5981-C631-EF0ABCFBD5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70C50-B92D-DB14-D481-E022EBA42B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8D450-3839-5886-81F3-1CEE19F4B5B4}"/>
              </a:ext>
            </a:extLst>
          </p:cNvPr>
          <p:cNvSpPr>
            <a:spLocks noGrp="1"/>
          </p:cNvSpPr>
          <p:nvPr>
            <p:ph type="dt" sz="half" idx="10"/>
          </p:nvPr>
        </p:nvSpPr>
        <p:spPr/>
        <p:txBody>
          <a:bodyPr/>
          <a:lstStyle/>
          <a:p>
            <a:fld id="{6FAC6748-3985-443A-A446-5299F5C3E012}" type="datetimeFigureOut">
              <a:rPr lang="en-US" smtClean="0"/>
              <a:t>10/11/2023</a:t>
            </a:fld>
            <a:endParaRPr lang="en-US"/>
          </a:p>
        </p:txBody>
      </p:sp>
      <p:sp>
        <p:nvSpPr>
          <p:cNvPr id="5" name="Footer Placeholder 4">
            <a:extLst>
              <a:ext uri="{FF2B5EF4-FFF2-40B4-BE49-F238E27FC236}">
                <a16:creationId xmlns:a16="http://schemas.microsoft.com/office/drawing/2014/main" id="{F1DE62DF-2EDC-C594-FA48-3D9BB6352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C517E-373D-1E29-3A05-24B8E7F4CEAB}"/>
              </a:ext>
            </a:extLst>
          </p:cNvPr>
          <p:cNvSpPr>
            <a:spLocks noGrp="1"/>
          </p:cNvSpPr>
          <p:nvPr>
            <p:ph type="sldNum" sz="quarter" idx="12"/>
          </p:nvPr>
        </p:nvSpPr>
        <p:spPr/>
        <p:txBody>
          <a:bodyPr/>
          <a:lstStyle/>
          <a:p>
            <a:fld id="{20A8CA19-55F3-4DE9-9464-883078EB9503}" type="slidenum">
              <a:rPr lang="en-US" smtClean="0"/>
              <a:t>‹#›</a:t>
            </a:fld>
            <a:endParaRPr lang="en-US"/>
          </a:p>
        </p:txBody>
      </p:sp>
    </p:spTree>
    <p:extLst>
      <p:ext uri="{BB962C8B-B14F-4D97-AF65-F5344CB8AC3E}">
        <p14:creationId xmlns:p14="http://schemas.microsoft.com/office/powerpoint/2010/main" val="334527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E110-B125-CA28-1794-1152EDDC9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182FBA-0C99-43C2-7BA5-C3CFCC6A5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469E1-1C10-14B4-787A-CC5A581625EF}"/>
              </a:ext>
            </a:extLst>
          </p:cNvPr>
          <p:cNvSpPr>
            <a:spLocks noGrp="1"/>
          </p:cNvSpPr>
          <p:nvPr>
            <p:ph type="dt" sz="half" idx="10"/>
          </p:nvPr>
        </p:nvSpPr>
        <p:spPr/>
        <p:txBody>
          <a:bodyPr/>
          <a:lstStyle/>
          <a:p>
            <a:fld id="{6FAC6748-3985-443A-A446-5299F5C3E012}" type="datetimeFigureOut">
              <a:rPr lang="en-US" smtClean="0"/>
              <a:t>10/11/2023</a:t>
            </a:fld>
            <a:endParaRPr lang="en-US"/>
          </a:p>
        </p:txBody>
      </p:sp>
      <p:sp>
        <p:nvSpPr>
          <p:cNvPr id="5" name="Footer Placeholder 4">
            <a:extLst>
              <a:ext uri="{FF2B5EF4-FFF2-40B4-BE49-F238E27FC236}">
                <a16:creationId xmlns:a16="http://schemas.microsoft.com/office/drawing/2014/main" id="{0B0DBD07-9632-D031-D1EE-3938012DF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F11FA-A56B-2133-94FA-1945A91F9BCE}"/>
              </a:ext>
            </a:extLst>
          </p:cNvPr>
          <p:cNvSpPr>
            <a:spLocks noGrp="1"/>
          </p:cNvSpPr>
          <p:nvPr>
            <p:ph type="sldNum" sz="quarter" idx="12"/>
          </p:nvPr>
        </p:nvSpPr>
        <p:spPr/>
        <p:txBody>
          <a:bodyPr/>
          <a:lstStyle/>
          <a:p>
            <a:fld id="{20A8CA19-55F3-4DE9-9464-883078EB9503}" type="slidenum">
              <a:rPr lang="en-US" smtClean="0"/>
              <a:t>‹#›</a:t>
            </a:fld>
            <a:endParaRPr lang="en-US"/>
          </a:p>
        </p:txBody>
      </p:sp>
    </p:spTree>
    <p:extLst>
      <p:ext uri="{BB962C8B-B14F-4D97-AF65-F5344CB8AC3E}">
        <p14:creationId xmlns:p14="http://schemas.microsoft.com/office/powerpoint/2010/main" val="111827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81CDF-6CB4-B4FF-E9C5-44983C827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C1C7-0C4A-9E96-0C53-1F7C200149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2ED01D-A5BC-040B-F2E4-7AB96A477A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E23D54-A6EA-97DC-D8FB-7102E972915F}"/>
              </a:ext>
            </a:extLst>
          </p:cNvPr>
          <p:cNvSpPr>
            <a:spLocks noGrp="1"/>
          </p:cNvSpPr>
          <p:nvPr>
            <p:ph type="dt" sz="half" idx="10"/>
          </p:nvPr>
        </p:nvSpPr>
        <p:spPr/>
        <p:txBody>
          <a:bodyPr/>
          <a:lstStyle/>
          <a:p>
            <a:fld id="{6FAC6748-3985-443A-A446-5299F5C3E012}" type="datetimeFigureOut">
              <a:rPr lang="en-US" smtClean="0"/>
              <a:t>10/11/2023</a:t>
            </a:fld>
            <a:endParaRPr lang="en-US"/>
          </a:p>
        </p:txBody>
      </p:sp>
      <p:sp>
        <p:nvSpPr>
          <p:cNvPr id="6" name="Footer Placeholder 5">
            <a:extLst>
              <a:ext uri="{FF2B5EF4-FFF2-40B4-BE49-F238E27FC236}">
                <a16:creationId xmlns:a16="http://schemas.microsoft.com/office/drawing/2014/main" id="{142983C9-241A-78B5-5EFB-2D99D8B26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6AA6A2-586E-F6B0-ACC5-32DF42C9B344}"/>
              </a:ext>
            </a:extLst>
          </p:cNvPr>
          <p:cNvSpPr>
            <a:spLocks noGrp="1"/>
          </p:cNvSpPr>
          <p:nvPr>
            <p:ph type="sldNum" sz="quarter" idx="12"/>
          </p:nvPr>
        </p:nvSpPr>
        <p:spPr/>
        <p:txBody>
          <a:bodyPr/>
          <a:lstStyle/>
          <a:p>
            <a:fld id="{20A8CA19-55F3-4DE9-9464-883078EB9503}" type="slidenum">
              <a:rPr lang="en-US" smtClean="0"/>
              <a:t>‹#›</a:t>
            </a:fld>
            <a:endParaRPr lang="en-US"/>
          </a:p>
        </p:txBody>
      </p:sp>
    </p:spTree>
    <p:extLst>
      <p:ext uri="{BB962C8B-B14F-4D97-AF65-F5344CB8AC3E}">
        <p14:creationId xmlns:p14="http://schemas.microsoft.com/office/powerpoint/2010/main" val="23415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2840-2E2E-4AE6-3DCA-555A15690B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F9AA31-AE4B-752B-F764-D2A9B328E5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B9FC9D-7F5D-C7C6-44A8-916D85D457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3E2243-A7B6-EB06-33D6-CE1C7168E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6C5BFC-8992-FD6E-5B7A-1F22FD802F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9D5680-A941-E30B-7810-94923F4D0CB0}"/>
              </a:ext>
            </a:extLst>
          </p:cNvPr>
          <p:cNvSpPr>
            <a:spLocks noGrp="1"/>
          </p:cNvSpPr>
          <p:nvPr>
            <p:ph type="dt" sz="half" idx="10"/>
          </p:nvPr>
        </p:nvSpPr>
        <p:spPr/>
        <p:txBody>
          <a:bodyPr/>
          <a:lstStyle/>
          <a:p>
            <a:fld id="{6FAC6748-3985-443A-A446-5299F5C3E012}" type="datetimeFigureOut">
              <a:rPr lang="en-US" smtClean="0"/>
              <a:t>10/11/2023</a:t>
            </a:fld>
            <a:endParaRPr lang="en-US"/>
          </a:p>
        </p:txBody>
      </p:sp>
      <p:sp>
        <p:nvSpPr>
          <p:cNvPr id="8" name="Footer Placeholder 7">
            <a:extLst>
              <a:ext uri="{FF2B5EF4-FFF2-40B4-BE49-F238E27FC236}">
                <a16:creationId xmlns:a16="http://schemas.microsoft.com/office/drawing/2014/main" id="{2F85B0BB-7234-A65C-DE20-0BFD439EE7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E401D0-9624-A1AB-13D4-BD81534B8424}"/>
              </a:ext>
            </a:extLst>
          </p:cNvPr>
          <p:cNvSpPr>
            <a:spLocks noGrp="1"/>
          </p:cNvSpPr>
          <p:nvPr>
            <p:ph type="sldNum" sz="quarter" idx="12"/>
          </p:nvPr>
        </p:nvSpPr>
        <p:spPr/>
        <p:txBody>
          <a:bodyPr/>
          <a:lstStyle/>
          <a:p>
            <a:fld id="{20A8CA19-55F3-4DE9-9464-883078EB9503}" type="slidenum">
              <a:rPr lang="en-US" smtClean="0"/>
              <a:t>‹#›</a:t>
            </a:fld>
            <a:endParaRPr lang="en-US"/>
          </a:p>
        </p:txBody>
      </p:sp>
    </p:spTree>
    <p:extLst>
      <p:ext uri="{BB962C8B-B14F-4D97-AF65-F5344CB8AC3E}">
        <p14:creationId xmlns:p14="http://schemas.microsoft.com/office/powerpoint/2010/main" val="22079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B3F6-6372-F127-6B12-F6879A11E1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7ACB6D-F484-5997-AA12-C594804D1E94}"/>
              </a:ext>
            </a:extLst>
          </p:cNvPr>
          <p:cNvSpPr>
            <a:spLocks noGrp="1"/>
          </p:cNvSpPr>
          <p:nvPr>
            <p:ph type="dt" sz="half" idx="10"/>
          </p:nvPr>
        </p:nvSpPr>
        <p:spPr/>
        <p:txBody>
          <a:bodyPr/>
          <a:lstStyle/>
          <a:p>
            <a:fld id="{6FAC6748-3985-443A-A446-5299F5C3E012}" type="datetimeFigureOut">
              <a:rPr lang="en-US" smtClean="0"/>
              <a:t>10/11/2023</a:t>
            </a:fld>
            <a:endParaRPr lang="en-US"/>
          </a:p>
        </p:txBody>
      </p:sp>
      <p:sp>
        <p:nvSpPr>
          <p:cNvPr id="4" name="Footer Placeholder 3">
            <a:extLst>
              <a:ext uri="{FF2B5EF4-FFF2-40B4-BE49-F238E27FC236}">
                <a16:creationId xmlns:a16="http://schemas.microsoft.com/office/drawing/2014/main" id="{9A2755AA-27E9-A468-035A-3C389518C0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DC2B8F-BE92-853B-E6E7-323F37637774}"/>
              </a:ext>
            </a:extLst>
          </p:cNvPr>
          <p:cNvSpPr>
            <a:spLocks noGrp="1"/>
          </p:cNvSpPr>
          <p:nvPr>
            <p:ph type="sldNum" sz="quarter" idx="12"/>
          </p:nvPr>
        </p:nvSpPr>
        <p:spPr/>
        <p:txBody>
          <a:bodyPr/>
          <a:lstStyle/>
          <a:p>
            <a:fld id="{20A8CA19-55F3-4DE9-9464-883078EB9503}" type="slidenum">
              <a:rPr lang="en-US" smtClean="0"/>
              <a:t>‹#›</a:t>
            </a:fld>
            <a:endParaRPr lang="en-US"/>
          </a:p>
        </p:txBody>
      </p:sp>
    </p:spTree>
    <p:extLst>
      <p:ext uri="{BB962C8B-B14F-4D97-AF65-F5344CB8AC3E}">
        <p14:creationId xmlns:p14="http://schemas.microsoft.com/office/powerpoint/2010/main" val="149937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598291-5E37-8CDC-A141-D69C85F2C956}"/>
              </a:ext>
            </a:extLst>
          </p:cNvPr>
          <p:cNvSpPr>
            <a:spLocks noGrp="1"/>
          </p:cNvSpPr>
          <p:nvPr>
            <p:ph type="dt" sz="half" idx="10"/>
          </p:nvPr>
        </p:nvSpPr>
        <p:spPr/>
        <p:txBody>
          <a:bodyPr/>
          <a:lstStyle/>
          <a:p>
            <a:fld id="{6FAC6748-3985-443A-A446-5299F5C3E012}" type="datetimeFigureOut">
              <a:rPr lang="en-US" smtClean="0"/>
              <a:t>10/11/2023</a:t>
            </a:fld>
            <a:endParaRPr lang="en-US"/>
          </a:p>
        </p:txBody>
      </p:sp>
      <p:sp>
        <p:nvSpPr>
          <p:cNvPr id="3" name="Footer Placeholder 2">
            <a:extLst>
              <a:ext uri="{FF2B5EF4-FFF2-40B4-BE49-F238E27FC236}">
                <a16:creationId xmlns:a16="http://schemas.microsoft.com/office/drawing/2014/main" id="{9A9E4445-25F1-B47D-F8AC-8BC73DDA0B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CC35C3-FCC1-99DB-4A61-8C20BA0B1C7E}"/>
              </a:ext>
            </a:extLst>
          </p:cNvPr>
          <p:cNvSpPr>
            <a:spLocks noGrp="1"/>
          </p:cNvSpPr>
          <p:nvPr>
            <p:ph type="sldNum" sz="quarter" idx="12"/>
          </p:nvPr>
        </p:nvSpPr>
        <p:spPr/>
        <p:txBody>
          <a:bodyPr/>
          <a:lstStyle/>
          <a:p>
            <a:fld id="{20A8CA19-55F3-4DE9-9464-883078EB9503}" type="slidenum">
              <a:rPr lang="en-US" smtClean="0"/>
              <a:t>‹#›</a:t>
            </a:fld>
            <a:endParaRPr lang="en-US"/>
          </a:p>
        </p:txBody>
      </p:sp>
    </p:spTree>
    <p:extLst>
      <p:ext uri="{BB962C8B-B14F-4D97-AF65-F5344CB8AC3E}">
        <p14:creationId xmlns:p14="http://schemas.microsoft.com/office/powerpoint/2010/main" val="382757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592D-E2AE-874D-7A77-09B5EF712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C2264C-278E-1ADB-8F2F-12FB66EBD9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C01AEA-6BFB-1250-054C-2C1887B6A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BAD83-28A3-4462-B20F-A08D8CBFAD94}"/>
              </a:ext>
            </a:extLst>
          </p:cNvPr>
          <p:cNvSpPr>
            <a:spLocks noGrp="1"/>
          </p:cNvSpPr>
          <p:nvPr>
            <p:ph type="dt" sz="half" idx="10"/>
          </p:nvPr>
        </p:nvSpPr>
        <p:spPr/>
        <p:txBody>
          <a:bodyPr/>
          <a:lstStyle/>
          <a:p>
            <a:fld id="{6FAC6748-3985-443A-A446-5299F5C3E012}" type="datetimeFigureOut">
              <a:rPr lang="en-US" smtClean="0"/>
              <a:t>10/11/2023</a:t>
            </a:fld>
            <a:endParaRPr lang="en-US"/>
          </a:p>
        </p:txBody>
      </p:sp>
      <p:sp>
        <p:nvSpPr>
          <p:cNvPr id="6" name="Footer Placeholder 5">
            <a:extLst>
              <a:ext uri="{FF2B5EF4-FFF2-40B4-BE49-F238E27FC236}">
                <a16:creationId xmlns:a16="http://schemas.microsoft.com/office/drawing/2014/main" id="{5202E2AA-14EB-DDFC-670B-11EB70C11E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2E8B3-B7DE-7DDC-10A4-04A3F6FBDA1E}"/>
              </a:ext>
            </a:extLst>
          </p:cNvPr>
          <p:cNvSpPr>
            <a:spLocks noGrp="1"/>
          </p:cNvSpPr>
          <p:nvPr>
            <p:ph type="sldNum" sz="quarter" idx="12"/>
          </p:nvPr>
        </p:nvSpPr>
        <p:spPr/>
        <p:txBody>
          <a:bodyPr/>
          <a:lstStyle/>
          <a:p>
            <a:fld id="{20A8CA19-55F3-4DE9-9464-883078EB9503}" type="slidenum">
              <a:rPr lang="en-US" smtClean="0"/>
              <a:t>‹#›</a:t>
            </a:fld>
            <a:endParaRPr lang="en-US"/>
          </a:p>
        </p:txBody>
      </p:sp>
    </p:spTree>
    <p:extLst>
      <p:ext uri="{BB962C8B-B14F-4D97-AF65-F5344CB8AC3E}">
        <p14:creationId xmlns:p14="http://schemas.microsoft.com/office/powerpoint/2010/main" val="10419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D278-FAA4-2D84-4ACA-C5A688636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A6DE07-10BF-914A-667A-00B259EE9F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B1EEE3-B7A2-B301-83C9-23598EA53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8D5A9-FFC2-D7EB-E71B-3764918141C3}"/>
              </a:ext>
            </a:extLst>
          </p:cNvPr>
          <p:cNvSpPr>
            <a:spLocks noGrp="1"/>
          </p:cNvSpPr>
          <p:nvPr>
            <p:ph type="dt" sz="half" idx="10"/>
          </p:nvPr>
        </p:nvSpPr>
        <p:spPr/>
        <p:txBody>
          <a:bodyPr/>
          <a:lstStyle/>
          <a:p>
            <a:fld id="{6FAC6748-3985-443A-A446-5299F5C3E012}" type="datetimeFigureOut">
              <a:rPr lang="en-US" smtClean="0"/>
              <a:t>10/11/2023</a:t>
            </a:fld>
            <a:endParaRPr lang="en-US"/>
          </a:p>
        </p:txBody>
      </p:sp>
      <p:sp>
        <p:nvSpPr>
          <p:cNvPr id="6" name="Footer Placeholder 5">
            <a:extLst>
              <a:ext uri="{FF2B5EF4-FFF2-40B4-BE49-F238E27FC236}">
                <a16:creationId xmlns:a16="http://schemas.microsoft.com/office/drawing/2014/main" id="{6D52F18D-F9F8-1766-4DC4-D1A19D6096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2FE61-2BC5-5D1C-7349-6FC05890279A}"/>
              </a:ext>
            </a:extLst>
          </p:cNvPr>
          <p:cNvSpPr>
            <a:spLocks noGrp="1"/>
          </p:cNvSpPr>
          <p:nvPr>
            <p:ph type="sldNum" sz="quarter" idx="12"/>
          </p:nvPr>
        </p:nvSpPr>
        <p:spPr/>
        <p:txBody>
          <a:bodyPr/>
          <a:lstStyle/>
          <a:p>
            <a:fld id="{20A8CA19-55F3-4DE9-9464-883078EB9503}" type="slidenum">
              <a:rPr lang="en-US" smtClean="0"/>
              <a:t>‹#›</a:t>
            </a:fld>
            <a:endParaRPr lang="en-US"/>
          </a:p>
        </p:txBody>
      </p:sp>
    </p:spTree>
    <p:extLst>
      <p:ext uri="{BB962C8B-B14F-4D97-AF65-F5344CB8AC3E}">
        <p14:creationId xmlns:p14="http://schemas.microsoft.com/office/powerpoint/2010/main" val="377573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FC0759-4472-8834-43F9-24283CBD1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AFA8FF-CF2A-52A5-5DF9-E6B3B5DCF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0C68C-F174-567B-32CA-164764119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C6748-3985-443A-A446-5299F5C3E012}" type="datetimeFigureOut">
              <a:rPr lang="en-US" smtClean="0"/>
              <a:t>10/11/2023</a:t>
            </a:fld>
            <a:endParaRPr lang="en-US"/>
          </a:p>
        </p:txBody>
      </p:sp>
      <p:sp>
        <p:nvSpPr>
          <p:cNvPr id="5" name="Footer Placeholder 4">
            <a:extLst>
              <a:ext uri="{FF2B5EF4-FFF2-40B4-BE49-F238E27FC236}">
                <a16:creationId xmlns:a16="http://schemas.microsoft.com/office/drawing/2014/main" id="{13BBADF4-A870-BD44-9368-8DA78F536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BC2E6F-391C-BEFA-B511-A0EA27C862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8CA19-55F3-4DE9-9464-883078EB9503}" type="slidenum">
              <a:rPr lang="en-US" smtClean="0"/>
              <a:t>‹#›</a:t>
            </a:fld>
            <a:endParaRPr lang="en-US"/>
          </a:p>
        </p:txBody>
      </p:sp>
    </p:spTree>
    <p:extLst>
      <p:ext uri="{BB962C8B-B14F-4D97-AF65-F5344CB8AC3E}">
        <p14:creationId xmlns:p14="http://schemas.microsoft.com/office/powerpoint/2010/main" val="405059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3318AEF-5C48-F616-B5D7-DF161E365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047" y="981075"/>
            <a:ext cx="86487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95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A721C7-C442-9207-E68D-FF8FB7331C96}"/>
              </a:ext>
            </a:extLst>
          </p:cNvPr>
          <p:cNvSpPr/>
          <p:nvPr/>
        </p:nvSpPr>
        <p:spPr>
          <a:xfrm>
            <a:off x="0" y="0"/>
            <a:ext cx="8641080" cy="6858000"/>
          </a:xfrm>
          <a:prstGeom prst="rect">
            <a:avLst/>
          </a:prstGeom>
          <a:solidFill>
            <a:srgbClr val="CBFBFB"/>
          </a:solidFill>
          <a:ln>
            <a:solidFill>
              <a:srgbClr val="CB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672EF-60B9-6B85-7710-462BBB428219}"/>
              </a:ext>
            </a:extLst>
          </p:cNvPr>
          <p:cNvSpPr>
            <a:spLocks noGrp="1"/>
          </p:cNvSpPr>
          <p:nvPr>
            <p:ph type="ctrTitle"/>
          </p:nvPr>
        </p:nvSpPr>
        <p:spPr>
          <a:xfrm>
            <a:off x="0" y="213518"/>
            <a:ext cx="7477125" cy="3735484"/>
          </a:xfrm>
        </p:spPr>
        <p:txBody>
          <a:bodyPr>
            <a:normAutofit/>
          </a:bodyPr>
          <a:lstStyle/>
          <a:p>
            <a:r>
              <a:rPr lang="en-US" dirty="0"/>
              <a:t>Old Testament Survey: </a:t>
            </a:r>
            <a:br>
              <a:rPr lang="en-US" dirty="0"/>
            </a:br>
            <a:r>
              <a:rPr lang="en-US" dirty="0"/>
              <a:t>The History of Israel</a:t>
            </a:r>
            <a:br>
              <a:rPr lang="en-US" dirty="0"/>
            </a:br>
            <a:br>
              <a:rPr lang="en-US"/>
            </a:br>
            <a:r>
              <a:rPr lang="en-US"/>
              <a:t>Exile</a:t>
            </a:r>
            <a:endParaRPr lang="en-US" dirty="0"/>
          </a:p>
        </p:txBody>
      </p:sp>
      <p:sp>
        <p:nvSpPr>
          <p:cNvPr id="3" name="Subtitle 2">
            <a:extLst>
              <a:ext uri="{FF2B5EF4-FFF2-40B4-BE49-F238E27FC236}">
                <a16:creationId xmlns:a16="http://schemas.microsoft.com/office/drawing/2014/main" id="{C9A82F75-9A51-227A-951A-E762D2649CB4}"/>
              </a:ext>
            </a:extLst>
          </p:cNvPr>
          <p:cNvSpPr>
            <a:spLocks noGrp="1"/>
          </p:cNvSpPr>
          <p:nvPr>
            <p:ph type="subTitle" idx="1"/>
          </p:nvPr>
        </p:nvSpPr>
        <p:spPr>
          <a:xfrm>
            <a:off x="55265" y="4654548"/>
            <a:ext cx="7477125" cy="583882"/>
          </a:xfrm>
        </p:spPr>
        <p:txBody>
          <a:bodyPr/>
          <a:lstStyle/>
          <a:p>
            <a:r>
              <a:rPr lang="en-US" dirty="0"/>
              <a:t>Dr. Keith Evan Schubert</a:t>
            </a:r>
          </a:p>
        </p:txBody>
      </p:sp>
      <p:pic>
        <p:nvPicPr>
          <p:cNvPr id="1028" name="Picture 4">
            <a:extLst>
              <a:ext uri="{FF2B5EF4-FFF2-40B4-BE49-F238E27FC236}">
                <a16:creationId xmlns:a16="http://schemas.microsoft.com/office/drawing/2014/main" id="{622C817F-556B-FDB0-90D5-E266CC675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25" y="0"/>
            <a:ext cx="4714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98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C3059-47A0-7D4B-8D87-F5773123C5B7}"/>
              </a:ext>
            </a:extLst>
          </p:cNvPr>
          <p:cNvSpPr>
            <a:spLocks noGrp="1"/>
          </p:cNvSpPr>
          <p:nvPr>
            <p:ph type="title"/>
          </p:nvPr>
        </p:nvSpPr>
        <p:spPr>
          <a:xfrm>
            <a:off x="0" y="0"/>
            <a:ext cx="2214440" cy="1988949"/>
          </a:xfrm>
        </p:spPr>
        <p:txBody>
          <a:bodyPr/>
          <a:lstStyle/>
          <a:p>
            <a:r>
              <a:rPr lang="en-US" dirty="0"/>
              <a:t>Prelude: Rise of Babylon</a:t>
            </a:r>
          </a:p>
        </p:txBody>
      </p:sp>
      <p:pic>
        <p:nvPicPr>
          <p:cNvPr id="4" name="Picture 3">
            <a:extLst>
              <a:ext uri="{FF2B5EF4-FFF2-40B4-BE49-F238E27FC236}">
                <a16:creationId xmlns:a16="http://schemas.microsoft.com/office/drawing/2014/main" id="{68E32C55-4B30-3422-9616-2B43C837BC37}"/>
              </a:ext>
            </a:extLst>
          </p:cNvPr>
          <p:cNvPicPr>
            <a:picLocks noChangeAspect="1"/>
          </p:cNvPicPr>
          <p:nvPr/>
        </p:nvPicPr>
        <p:blipFill>
          <a:blip r:embed="rId2"/>
          <a:stretch>
            <a:fillRect/>
          </a:stretch>
        </p:blipFill>
        <p:spPr>
          <a:xfrm>
            <a:off x="2214440" y="0"/>
            <a:ext cx="9977560" cy="6858000"/>
          </a:xfrm>
          <a:prstGeom prst="rect">
            <a:avLst/>
          </a:prstGeom>
        </p:spPr>
      </p:pic>
      <p:sp>
        <p:nvSpPr>
          <p:cNvPr id="15" name="Arrow: Down 14">
            <a:extLst>
              <a:ext uri="{FF2B5EF4-FFF2-40B4-BE49-F238E27FC236}">
                <a16:creationId xmlns:a16="http://schemas.microsoft.com/office/drawing/2014/main" id="{8D036469-1544-AF07-5D50-4ABFBBF7442D}"/>
              </a:ext>
            </a:extLst>
          </p:cNvPr>
          <p:cNvSpPr/>
          <p:nvPr/>
        </p:nvSpPr>
        <p:spPr>
          <a:xfrm rot="19887482">
            <a:off x="9593997" y="1133042"/>
            <a:ext cx="402619" cy="14959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3960CE-6092-3812-6FF4-2C1FEC34CB7F}"/>
              </a:ext>
            </a:extLst>
          </p:cNvPr>
          <p:cNvSpPr/>
          <p:nvPr/>
        </p:nvSpPr>
        <p:spPr>
          <a:xfrm>
            <a:off x="8821420" y="1023620"/>
            <a:ext cx="236220" cy="104140"/>
          </a:xfrm>
          <a:prstGeom prst="rect">
            <a:avLst/>
          </a:prstGeom>
          <a:solidFill>
            <a:srgbClr val="FCB6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172B358-900C-93AD-5B2B-DD56252AD106}"/>
              </a:ext>
            </a:extLst>
          </p:cNvPr>
          <p:cNvSpPr txBox="1"/>
          <p:nvPr/>
        </p:nvSpPr>
        <p:spPr>
          <a:xfrm>
            <a:off x="8749983" y="946949"/>
            <a:ext cx="455729" cy="261610"/>
          </a:xfrm>
          <a:prstGeom prst="rect">
            <a:avLst/>
          </a:prstGeom>
          <a:noFill/>
        </p:spPr>
        <p:txBody>
          <a:bodyPr wrap="square" rtlCol="0">
            <a:spAutoFit/>
          </a:bodyPr>
          <a:lstStyle/>
          <a:p>
            <a:r>
              <a:rPr lang="en-US" sz="1100" dirty="0"/>
              <a:t>622</a:t>
            </a:r>
          </a:p>
        </p:txBody>
      </p:sp>
      <p:sp>
        <p:nvSpPr>
          <p:cNvPr id="18" name="Arrow: Down 17">
            <a:extLst>
              <a:ext uri="{FF2B5EF4-FFF2-40B4-BE49-F238E27FC236}">
                <a16:creationId xmlns:a16="http://schemas.microsoft.com/office/drawing/2014/main" id="{07FF33DD-1C75-F7E4-924F-3DAD64D415C4}"/>
              </a:ext>
            </a:extLst>
          </p:cNvPr>
          <p:cNvSpPr/>
          <p:nvPr/>
        </p:nvSpPr>
        <p:spPr>
          <a:xfrm rot="16995176">
            <a:off x="7809540" y="474939"/>
            <a:ext cx="543560" cy="63197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47B67B31-9E95-A7C4-6D04-797C4DF076DC}"/>
              </a:ext>
            </a:extLst>
          </p:cNvPr>
          <p:cNvSpPr/>
          <p:nvPr/>
        </p:nvSpPr>
        <p:spPr>
          <a:xfrm rot="2343716">
            <a:off x="9262411" y="395151"/>
            <a:ext cx="543560" cy="63197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3F93576-8545-387F-0817-001CD6A92502}"/>
              </a:ext>
            </a:extLst>
          </p:cNvPr>
          <p:cNvSpPr txBox="1"/>
          <p:nvPr/>
        </p:nvSpPr>
        <p:spPr>
          <a:xfrm>
            <a:off x="16627" y="2569644"/>
            <a:ext cx="2214441" cy="4278094"/>
          </a:xfrm>
          <a:prstGeom prst="rect">
            <a:avLst/>
          </a:prstGeom>
          <a:noFill/>
        </p:spPr>
        <p:txBody>
          <a:bodyPr wrap="square" rtlCol="0">
            <a:spAutoFit/>
          </a:bodyPr>
          <a:lstStyle/>
          <a:p>
            <a:pPr marL="515938" indent="-515938"/>
            <a:r>
              <a:rPr lang="en-US" sz="1600" dirty="0"/>
              <a:t>631 BC Ashurbanipal dies, struggle for power</a:t>
            </a:r>
          </a:p>
          <a:p>
            <a:pPr marL="515938" indent="-515938"/>
            <a:r>
              <a:rPr lang="en-US" sz="1600" dirty="0"/>
              <a:t>626 BC </a:t>
            </a:r>
            <a:r>
              <a:rPr lang="en-US" sz="1600" dirty="0" err="1"/>
              <a:t>Nabopolassar</a:t>
            </a:r>
            <a:r>
              <a:rPr lang="en-US" sz="1600" dirty="0"/>
              <a:t> revolts and takes Nippur, Babylon, </a:t>
            </a:r>
            <a:r>
              <a:rPr lang="en-US" sz="1600" dirty="0" err="1"/>
              <a:t>Uruk</a:t>
            </a:r>
            <a:endParaRPr lang="en-US" sz="1600" dirty="0"/>
          </a:p>
          <a:p>
            <a:pPr marL="515938" indent="-515938"/>
            <a:r>
              <a:rPr lang="en-US" sz="1600" dirty="0"/>
              <a:t>620’s BC Cimmerians and Scythians invade, </a:t>
            </a:r>
            <a:r>
              <a:rPr lang="en-US" sz="1600" dirty="0" err="1"/>
              <a:t>Cyaxares</a:t>
            </a:r>
            <a:r>
              <a:rPr lang="en-US" sz="1600" dirty="0"/>
              <a:t> of Media assassinates leaders</a:t>
            </a:r>
          </a:p>
          <a:p>
            <a:pPr marL="515938" indent="-515938"/>
            <a:r>
              <a:rPr lang="en-US" sz="1600" dirty="0"/>
              <a:t>623 BC Elam revolts</a:t>
            </a:r>
          </a:p>
          <a:p>
            <a:pPr marL="515938" indent="-515938"/>
            <a:r>
              <a:rPr lang="en-US" sz="1600" dirty="0"/>
              <a:t>616 BC Assyria pushes most back but weakened</a:t>
            </a:r>
          </a:p>
        </p:txBody>
      </p:sp>
      <p:sp>
        <p:nvSpPr>
          <p:cNvPr id="21" name="Oval 20">
            <a:extLst>
              <a:ext uri="{FF2B5EF4-FFF2-40B4-BE49-F238E27FC236}">
                <a16:creationId xmlns:a16="http://schemas.microsoft.com/office/drawing/2014/main" id="{0C5BFCCD-F92F-B1D7-037B-01AAC72175A2}"/>
              </a:ext>
            </a:extLst>
          </p:cNvPr>
          <p:cNvSpPr/>
          <p:nvPr/>
        </p:nvSpPr>
        <p:spPr>
          <a:xfrm>
            <a:off x="9124039" y="3395749"/>
            <a:ext cx="564445" cy="4904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39DC0AF-A1F5-D593-B417-2ED1B880AF7E}"/>
              </a:ext>
            </a:extLst>
          </p:cNvPr>
          <p:cNvSpPr/>
          <p:nvPr/>
        </p:nvSpPr>
        <p:spPr>
          <a:xfrm>
            <a:off x="10278122" y="3424843"/>
            <a:ext cx="564445" cy="4904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7BE179B6-E7D2-B0F0-E5E1-F9486BAA598C}"/>
              </a:ext>
            </a:extLst>
          </p:cNvPr>
          <p:cNvSpPr/>
          <p:nvPr/>
        </p:nvSpPr>
        <p:spPr>
          <a:xfrm rot="3766847">
            <a:off x="5282659" y="460572"/>
            <a:ext cx="402619" cy="14959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Circular 24">
            <a:extLst>
              <a:ext uri="{FF2B5EF4-FFF2-40B4-BE49-F238E27FC236}">
                <a16:creationId xmlns:a16="http://schemas.microsoft.com/office/drawing/2014/main" id="{107A3DCA-56B0-8161-B2C4-C360AF6BB3F1}"/>
              </a:ext>
            </a:extLst>
          </p:cNvPr>
          <p:cNvSpPr/>
          <p:nvPr/>
        </p:nvSpPr>
        <p:spPr>
          <a:xfrm rot="1560533" flipH="1">
            <a:off x="5839382" y="312794"/>
            <a:ext cx="1986443" cy="8661373"/>
          </a:xfrm>
          <a:prstGeom prst="circularArrow">
            <a:avLst>
              <a:gd name="adj1" fmla="val 12500"/>
              <a:gd name="adj2" fmla="val 1142319"/>
              <a:gd name="adj3" fmla="val 20457681"/>
              <a:gd name="adj4" fmla="val 16159253"/>
              <a:gd name="adj5" fmla="val 12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205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C3059-47A0-7D4B-8D87-F5773123C5B7}"/>
              </a:ext>
            </a:extLst>
          </p:cNvPr>
          <p:cNvSpPr>
            <a:spLocks noGrp="1"/>
          </p:cNvSpPr>
          <p:nvPr>
            <p:ph type="title"/>
          </p:nvPr>
        </p:nvSpPr>
        <p:spPr>
          <a:xfrm>
            <a:off x="0" y="0"/>
            <a:ext cx="2214440" cy="1988949"/>
          </a:xfrm>
        </p:spPr>
        <p:txBody>
          <a:bodyPr/>
          <a:lstStyle/>
          <a:p>
            <a:r>
              <a:rPr lang="en-US" dirty="0"/>
              <a:t>Prelude: Rise of Babylon</a:t>
            </a:r>
          </a:p>
        </p:txBody>
      </p:sp>
      <p:pic>
        <p:nvPicPr>
          <p:cNvPr id="4" name="Picture 3">
            <a:extLst>
              <a:ext uri="{FF2B5EF4-FFF2-40B4-BE49-F238E27FC236}">
                <a16:creationId xmlns:a16="http://schemas.microsoft.com/office/drawing/2014/main" id="{68E32C55-4B30-3422-9616-2B43C837BC37}"/>
              </a:ext>
            </a:extLst>
          </p:cNvPr>
          <p:cNvPicPr>
            <a:picLocks noChangeAspect="1"/>
          </p:cNvPicPr>
          <p:nvPr/>
        </p:nvPicPr>
        <p:blipFill>
          <a:blip r:embed="rId2"/>
          <a:stretch>
            <a:fillRect/>
          </a:stretch>
        </p:blipFill>
        <p:spPr>
          <a:xfrm>
            <a:off x="2214440" y="0"/>
            <a:ext cx="9977560" cy="6858000"/>
          </a:xfrm>
          <a:prstGeom prst="rect">
            <a:avLst/>
          </a:prstGeom>
        </p:spPr>
      </p:pic>
      <p:sp>
        <p:nvSpPr>
          <p:cNvPr id="7" name="Oval 6">
            <a:extLst>
              <a:ext uri="{FF2B5EF4-FFF2-40B4-BE49-F238E27FC236}">
                <a16:creationId xmlns:a16="http://schemas.microsoft.com/office/drawing/2014/main" id="{BAC46074-9ABF-81E1-B56C-3CDCEC0F126C}"/>
              </a:ext>
            </a:extLst>
          </p:cNvPr>
          <p:cNvSpPr/>
          <p:nvPr/>
        </p:nvSpPr>
        <p:spPr>
          <a:xfrm>
            <a:off x="8865871" y="2505075"/>
            <a:ext cx="60007" cy="600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4C656F-5B5D-FC10-DF68-AD0AB2FF5011}"/>
              </a:ext>
            </a:extLst>
          </p:cNvPr>
          <p:cNvSpPr/>
          <p:nvPr/>
        </p:nvSpPr>
        <p:spPr>
          <a:xfrm>
            <a:off x="8843963" y="2155507"/>
            <a:ext cx="60007" cy="600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A15BD6C-D949-3E60-C317-20FFE38368DF}"/>
              </a:ext>
            </a:extLst>
          </p:cNvPr>
          <p:cNvSpPr/>
          <p:nvPr/>
        </p:nvSpPr>
        <p:spPr>
          <a:xfrm>
            <a:off x="7651434" y="1980248"/>
            <a:ext cx="60007" cy="600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2B972B4-9BD4-842C-BFC3-F77A7665E93A}"/>
              </a:ext>
            </a:extLst>
          </p:cNvPr>
          <p:cNvSpPr/>
          <p:nvPr/>
        </p:nvSpPr>
        <p:spPr>
          <a:xfrm>
            <a:off x="7326631" y="2018348"/>
            <a:ext cx="60007" cy="600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8D036469-1544-AF07-5D50-4ABFBBF7442D}"/>
              </a:ext>
            </a:extLst>
          </p:cNvPr>
          <p:cNvSpPr/>
          <p:nvPr/>
        </p:nvSpPr>
        <p:spPr>
          <a:xfrm rot="5156891">
            <a:off x="9415764" y="2297601"/>
            <a:ext cx="402619" cy="10931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3960CE-6092-3812-6FF4-2C1FEC34CB7F}"/>
              </a:ext>
            </a:extLst>
          </p:cNvPr>
          <p:cNvSpPr/>
          <p:nvPr/>
        </p:nvSpPr>
        <p:spPr>
          <a:xfrm>
            <a:off x="8821420" y="1023620"/>
            <a:ext cx="236220" cy="104140"/>
          </a:xfrm>
          <a:prstGeom prst="rect">
            <a:avLst/>
          </a:prstGeom>
          <a:solidFill>
            <a:srgbClr val="FCB6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172B358-900C-93AD-5B2B-DD56252AD106}"/>
              </a:ext>
            </a:extLst>
          </p:cNvPr>
          <p:cNvSpPr txBox="1"/>
          <p:nvPr/>
        </p:nvSpPr>
        <p:spPr>
          <a:xfrm>
            <a:off x="8749983" y="946949"/>
            <a:ext cx="455729" cy="261610"/>
          </a:xfrm>
          <a:prstGeom prst="rect">
            <a:avLst/>
          </a:prstGeom>
          <a:noFill/>
        </p:spPr>
        <p:txBody>
          <a:bodyPr wrap="square" rtlCol="0">
            <a:spAutoFit/>
          </a:bodyPr>
          <a:lstStyle/>
          <a:p>
            <a:r>
              <a:rPr lang="en-US" sz="1100" dirty="0"/>
              <a:t>622</a:t>
            </a:r>
          </a:p>
        </p:txBody>
      </p:sp>
      <p:sp>
        <p:nvSpPr>
          <p:cNvPr id="3" name="TextBox 2">
            <a:extLst>
              <a:ext uri="{FF2B5EF4-FFF2-40B4-BE49-F238E27FC236}">
                <a16:creationId xmlns:a16="http://schemas.microsoft.com/office/drawing/2014/main" id="{6F113B28-65E9-E1A8-36B3-0353278BF337}"/>
              </a:ext>
            </a:extLst>
          </p:cNvPr>
          <p:cNvSpPr txBox="1"/>
          <p:nvPr/>
        </p:nvSpPr>
        <p:spPr>
          <a:xfrm>
            <a:off x="-1" y="2319858"/>
            <a:ext cx="2214441" cy="4524315"/>
          </a:xfrm>
          <a:prstGeom prst="rect">
            <a:avLst/>
          </a:prstGeom>
          <a:noFill/>
        </p:spPr>
        <p:txBody>
          <a:bodyPr wrap="square" rtlCol="0">
            <a:spAutoFit/>
          </a:bodyPr>
          <a:lstStyle/>
          <a:p>
            <a:pPr marL="457200" indent="-457200"/>
            <a:r>
              <a:rPr lang="en-US" sz="1600" dirty="0"/>
              <a:t>616 BC Egyptians send aid to Assyria</a:t>
            </a:r>
          </a:p>
          <a:p>
            <a:pPr marL="457200" indent="-457200"/>
            <a:r>
              <a:rPr lang="en-US" sz="1600" dirty="0"/>
              <a:t>615 BC Babylon pushed back</a:t>
            </a:r>
          </a:p>
          <a:p>
            <a:pPr marL="457200" indent="-457200"/>
            <a:r>
              <a:rPr lang="en-US" sz="1600" dirty="0"/>
              <a:t>615 BC </a:t>
            </a:r>
            <a:r>
              <a:rPr lang="en-US" sz="1600" dirty="0" err="1"/>
              <a:t>Cyaxares</a:t>
            </a:r>
            <a:r>
              <a:rPr lang="en-US" sz="1600" dirty="0"/>
              <a:t> aids Babylon, pushes to Tigris</a:t>
            </a:r>
          </a:p>
          <a:p>
            <a:pPr marL="457200" indent="-457200"/>
            <a:r>
              <a:rPr lang="en-US" sz="1600" dirty="0"/>
              <a:t>614 BC Medes sack Ashur, </a:t>
            </a:r>
            <a:r>
              <a:rPr lang="en-US" sz="1600" dirty="0" err="1"/>
              <a:t>Amytis</a:t>
            </a:r>
            <a:r>
              <a:rPr lang="en-US" sz="1600" dirty="0"/>
              <a:t> marries Nebuchadnezzar</a:t>
            </a:r>
          </a:p>
          <a:p>
            <a:pPr marL="457200" indent="-457200"/>
            <a:r>
              <a:rPr lang="en-US" sz="1600" dirty="0"/>
              <a:t>612 BC Fall of Nineveh</a:t>
            </a:r>
          </a:p>
          <a:p>
            <a:pPr marL="457200" indent="-457200"/>
            <a:r>
              <a:rPr lang="en-US" sz="1600" dirty="0"/>
              <a:t>610 BC Fall of Haran</a:t>
            </a:r>
          </a:p>
          <a:p>
            <a:pPr marL="457200" indent="-457200"/>
            <a:r>
              <a:rPr lang="en-US" sz="1600" dirty="0"/>
              <a:t>609 Pharoh </a:t>
            </a:r>
            <a:r>
              <a:rPr lang="en-US" sz="1600" dirty="0" err="1"/>
              <a:t>Neco</a:t>
            </a:r>
            <a:r>
              <a:rPr lang="en-US" sz="1600" dirty="0"/>
              <a:t> II slowed by Josiah</a:t>
            </a:r>
          </a:p>
          <a:p>
            <a:pPr marL="457200" indent="-457200"/>
            <a:r>
              <a:rPr lang="en-US" sz="1600" dirty="0"/>
              <a:t>605 BC Egypt &amp; Assyrian remnant defeated at Carchemish</a:t>
            </a:r>
          </a:p>
        </p:txBody>
      </p:sp>
      <p:sp>
        <p:nvSpPr>
          <p:cNvPr id="5" name="Arrow: Down 4">
            <a:extLst>
              <a:ext uri="{FF2B5EF4-FFF2-40B4-BE49-F238E27FC236}">
                <a16:creationId xmlns:a16="http://schemas.microsoft.com/office/drawing/2014/main" id="{AE9853DF-D279-0929-A513-150792ED6C1A}"/>
              </a:ext>
            </a:extLst>
          </p:cNvPr>
          <p:cNvSpPr/>
          <p:nvPr/>
        </p:nvSpPr>
        <p:spPr>
          <a:xfrm rot="12569403">
            <a:off x="6330912" y="1957536"/>
            <a:ext cx="402619" cy="2936820"/>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3C751142-3974-99DE-716E-A6FFC92C53EA}"/>
              </a:ext>
            </a:extLst>
          </p:cNvPr>
          <p:cNvSpPr/>
          <p:nvPr/>
        </p:nvSpPr>
        <p:spPr>
          <a:xfrm rot="18530492">
            <a:off x="8304357" y="2108523"/>
            <a:ext cx="402619" cy="1093150"/>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0CFA9B04-FF69-D7B9-E59F-D472BE511330}"/>
              </a:ext>
            </a:extLst>
          </p:cNvPr>
          <p:cNvSpPr/>
          <p:nvPr/>
        </p:nvSpPr>
        <p:spPr>
          <a:xfrm>
            <a:off x="6460490" y="3482340"/>
            <a:ext cx="124460" cy="154940"/>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96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3335-5C1C-4173-789E-5625D7A19932}"/>
              </a:ext>
            </a:extLst>
          </p:cNvPr>
          <p:cNvSpPr>
            <a:spLocks noGrp="1"/>
          </p:cNvSpPr>
          <p:nvPr>
            <p:ph type="title"/>
          </p:nvPr>
        </p:nvSpPr>
        <p:spPr/>
        <p:txBody>
          <a:bodyPr/>
          <a:lstStyle/>
          <a:p>
            <a:endParaRPr lang="en-US"/>
          </a:p>
        </p:txBody>
      </p:sp>
      <p:pic>
        <p:nvPicPr>
          <p:cNvPr id="5" name="Content Placeholder 4" descr="A close-up of a document&#10;&#10;Description automatically generated">
            <a:extLst>
              <a:ext uri="{FF2B5EF4-FFF2-40B4-BE49-F238E27FC236}">
                <a16:creationId xmlns:a16="http://schemas.microsoft.com/office/drawing/2014/main" id="{66955EED-A636-9443-A35D-76D8D68C878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0014"/>
          <a:stretch/>
        </p:blipFill>
        <p:spPr>
          <a:xfrm>
            <a:off x="2324071" y="0"/>
            <a:ext cx="9867929" cy="6858000"/>
          </a:xfrm>
        </p:spPr>
      </p:pic>
      <p:sp>
        <p:nvSpPr>
          <p:cNvPr id="6" name="Arrow: Right 5">
            <a:extLst>
              <a:ext uri="{FF2B5EF4-FFF2-40B4-BE49-F238E27FC236}">
                <a16:creationId xmlns:a16="http://schemas.microsoft.com/office/drawing/2014/main" id="{60C37D16-8A03-E869-D916-9CDB67263F14}"/>
              </a:ext>
            </a:extLst>
          </p:cNvPr>
          <p:cNvSpPr/>
          <p:nvPr/>
        </p:nvSpPr>
        <p:spPr>
          <a:xfrm>
            <a:off x="1166606" y="6399157"/>
            <a:ext cx="1172705" cy="3099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EC1C9A1C-5B0B-1686-4AF4-8A8FF7789915}"/>
              </a:ext>
            </a:extLst>
          </p:cNvPr>
          <p:cNvSpPr/>
          <p:nvPr/>
        </p:nvSpPr>
        <p:spPr>
          <a:xfrm>
            <a:off x="1178740" y="5823866"/>
            <a:ext cx="1172705" cy="3099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1AB17C1-1CC7-8E18-B08B-8AD35D89BB36}"/>
              </a:ext>
            </a:extLst>
          </p:cNvPr>
          <p:cNvSpPr/>
          <p:nvPr/>
        </p:nvSpPr>
        <p:spPr>
          <a:xfrm>
            <a:off x="1178740" y="5013703"/>
            <a:ext cx="1172705" cy="3099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57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56C8E3-99E6-CC22-8A74-BC6B3FE1D632}"/>
              </a:ext>
            </a:extLst>
          </p:cNvPr>
          <p:cNvPicPr>
            <a:picLocks noChangeAspect="1"/>
          </p:cNvPicPr>
          <p:nvPr/>
        </p:nvPicPr>
        <p:blipFill>
          <a:blip r:embed="rId2"/>
          <a:stretch>
            <a:fillRect/>
          </a:stretch>
        </p:blipFill>
        <p:spPr>
          <a:xfrm>
            <a:off x="0" y="0"/>
            <a:ext cx="4780605" cy="2369872"/>
          </a:xfrm>
          <a:prstGeom prst="rect">
            <a:avLst/>
          </a:prstGeom>
        </p:spPr>
      </p:pic>
      <p:pic>
        <p:nvPicPr>
          <p:cNvPr id="5" name="Picture 2">
            <a:extLst>
              <a:ext uri="{FF2B5EF4-FFF2-40B4-BE49-F238E27FC236}">
                <a16:creationId xmlns:a16="http://schemas.microsoft.com/office/drawing/2014/main" id="{EA2FE1C8-3F9D-542B-D99E-B1F14999E0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01" t="21537" r="27178"/>
          <a:stretch/>
        </p:blipFill>
        <p:spPr bwMode="auto">
          <a:xfrm>
            <a:off x="7324403" y="2670874"/>
            <a:ext cx="4830305" cy="41302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039509E-D80F-5AC7-DE11-F2969933B9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924" y="176503"/>
            <a:ext cx="6264690" cy="26380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15E0E4E-B4BC-7841-6D2B-7D09F121B03C}"/>
              </a:ext>
            </a:extLst>
          </p:cNvPr>
          <p:cNvPicPr>
            <a:picLocks noChangeAspect="1"/>
          </p:cNvPicPr>
          <p:nvPr/>
        </p:nvPicPr>
        <p:blipFill>
          <a:blip r:embed="rId5"/>
          <a:stretch>
            <a:fillRect/>
          </a:stretch>
        </p:blipFill>
        <p:spPr>
          <a:xfrm>
            <a:off x="-38960" y="2814525"/>
            <a:ext cx="8849960" cy="3915321"/>
          </a:xfrm>
          <a:prstGeom prst="rect">
            <a:avLst/>
          </a:prstGeom>
        </p:spPr>
      </p:pic>
    </p:spTree>
    <p:extLst>
      <p:ext uri="{BB962C8B-B14F-4D97-AF65-F5344CB8AC3E}">
        <p14:creationId xmlns:p14="http://schemas.microsoft.com/office/powerpoint/2010/main" val="201636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E106BC-6FF5-2134-651B-362ABA5E4ADE}"/>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E75185E6-3D72-7D49-6AEF-96992F210C31}"/>
              </a:ext>
            </a:extLst>
          </p:cNvPr>
          <p:cNvPicPr>
            <a:picLocks noChangeAspect="1"/>
          </p:cNvPicPr>
          <p:nvPr/>
        </p:nvPicPr>
        <p:blipFill>
          <a:blip r:embed="rId2"/>
          <a:stretch>
            <a:fillRect/>
          </a:stretch>
        </p:blipFill>
        <p:spPr>
          <a:xfrm>
            <a:off x="5251734" y="0"/>
            <a:ext cx="6940266" cy="6858000"/>
          </a:xfrm>
          <a:prstGeom prst="rect">
            <a:avLst/>
          </a:prstGeom>
        </p:spPr>
      </p:pic>
      <p:sp>
        <p:nvSpPr>
          <p:cNvPr id="8" name="TextBox 7">
            <a:extLst>
              <a:ext uri="{FF2B5EF4-FFF2-40B4-BE49-F238E27FC236}">
                <a16:creationId xmlns:a16="http://schemas.microsoft.com/office/drawing/2014/main" id="{DEE0B0DE-D637-BB79-BC71-E2609D80B5A1}"/>
              </a:ext>
            </a:extLst>
          </p:cNvPr>
          <p:cNvSpPr txBox="1"/>
          <p:nvPr/>
        </p:nvSpPr>
        <p:spPr>
          <a:xfrm>
            <a:off x="47106" y="4979324"/>
            <a:ext cx="5143732" cy="1754326"/>
          </a:xfrm>
          <a:prstGeom prst="rect">
            <a:avLst/>
          </a:prstGeom>
          <a:noFill/>
        </p:spPr>
        <p:txBody>
          <a:bodyPr wrap="square">
            <a:spAutoFit/>
          </a:bodyPr>
          <a:lstStyle/>
          <a:p>
            <a:r>
              <a:rPr lang="en-US" b="0" i="0" dirty="0">
                <a:solidFill>
                  <a:srgbClr val="202122"/>
                </a:solidFill>
                <a:effectLst/>
                <a:latin typeface="Arial" panose="020B0604020202020204" pitchFamily="34" charset="0"/>
              </a:rPr>
              <a:t>Clay tablet. The Akkadian cuneiform inscription lists certain rations and mentions the name of Jeconiah (Jehoiachin), King of Judah, and the Babylonian captivity. From Babylon, Iraq. Reign of Nebuchadnezzar II, circa 580 BCE. </a:t>
            </a:r>
            <a:r>
              <a:rPr lang="en-US" b="0" i="0" dirty="0" err="1">
                <a:solidFill>
                  <a:srgbClr val="202122"/>
                </a:solidFill>
                <a:effectLst/>
                <a:latin typeface="Arial" panose="020B0604020202020204" pitchFamily="34" charset="0"/>
              </a:rPr>
              <a:t>Vorderasiatisches</a:t>
            </a:r>
            <a:r>
              <a:rPr lang="en-US" b="0" i="0" dirty="0">
                <a:solidFill>
                  <a:srgbClr val="202122"/>
                </a:solidFill>
                <a:effectLst/>
                <a:latin typeface="Arial" panose="020B0604020202020204" pitchFamily="34" charset="0"/>
              </a:rPr>
              <a:t> Museum, Berlin</a:t>
            </a:r>
            <a:endParaRPr lang="en-US" dirty="0"/>
          </a:p>
        </p:txBody>
      </p:sp>
      <p:pic>
        <p:nvPicPr>
          <p:cNvPr id="3076" name="Picture 4">
            <a:extLst>
              <a:ext uri="{FF2B5EF4-FFF2-40B4-BE49-F238E27FC236}">
                <a16:creationId xmlns:a16="http://schemas.microsoft.com/office/drawing/2014/main" id="{15E1B99D-C3D0-6D1F-1CCD-505B87407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498" y="0"/>
            <a:ext cx="2628227" cy="26011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ndefined">
            <a:extLst>
              <a:ext uri="{FF2B5EF4-FFF2-40B4-BE49-F238E27FC236}">
                <a16:creationId xmlns:a16="http://schemas.microsoft.com/office/drawing/2014/main" id="{CCE37811-6B6A-DD04-D621-798781FAC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26165"/>
            <a:ext cx="3424844" cy="295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31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3318AEF-5C48-F616-B5D7-DF161E365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047" y="981075"/>
            <a:ext cx="86487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887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2167</TotalTime>
  <Words>174</Words>
  <Application>Microsoft Office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Old Testament Survey:  The History of Israel  Exile</vt:lpstr>
      <vt:lpstr>Prelude: Rise of Babylon</vt:lpstr>
      <vt:lpstr>Prelude: Rise of Babylon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Divided Kingdom 1</dc:title>
  <dc:creator>Schubert, Keith</dc:creator>
  <cp:lastModifiedBy>Schubert, Keith</cp:lastModifiedBy>
  <cp:revision>6</cp:revision>
  <dcterms:created xsi:type="dcterms:W3CDTF">2023-08-28T14:00:33Z</dcterms:created>
  <dcterms:modified xsi:type="dcterms:W3CDTF">2023-10-11T21:33:11Z</dcterms:modified>
</cp:coreProperties>
</file>