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8" r:id="rId3"/>
    <p:sldId id="257" r:id="rId4"/>
    <p:sldId id="279" r:id="rId5"/>
    <p:sldId id="283" r:id="rId6"/>
    <p:sldId id="288" r:id="rId7"/>
    <p:sldId id="291" r:id="rId8"/>
    <p:sldId id="290" r:id="rId9"/>
    <p:sldId id="287" r:id="rId10"/>
    <p:sldId id="289" r:id="rId11"/>
    <p:sldId id="284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6" autoAdjust="0"/>
    <p:restoredTop sz="94660"/>
  </p:normalViewPr>
  <p:slideViewPr>
    <p:cSldViewPr snapToGrid="0">
      <p:cViewPr>
        <p:scale>
          <a:sx n="150" d="100"/>
          <a:sy n="150" d="100"/>
        </p:scale>
        <p:origin x="-6374" y="-13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EB549-29A5-2BE8-0CD1-4A66BD060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BABA51-68C7-74B6-2D30-43E093762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1D819-6D1B-E155-D63E-ACF420B19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6748-3985-443A-A446-5299F5C3E01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675A3-2609-0822-820F-816CACC4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CB5A4-7086-DEF8-BC22-6BF778D73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CA19-55F3-4DE9-9464-883078EB9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0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89336-FD2D-C313-EB39-48A6054A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78B6DF-0977-7CEF-8F48-F23AF2F36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5FB4A-22D3-10C3-F8D2-3AA542F10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6748-3985-443A-A446-5299F5C3E01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5B584-E91A-908A-9979-549CA1CB8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72180-CF1F-CD94-6BCB-E26D0793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CA19-55F3-4DE9-9464-883078EB9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6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CFF206-E872-B978-37F2-2E86E7F762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2E0A51-F5F3-059A-D23F-F79125060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E1BA5-FB44-D485-7EE6-87E91FD25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6748-3985-443A-A446-5299F5C3E01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544BE-445D-C38E-B379-F14513E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464D-E972-5456-3C01-17421BAA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CA19-55F3-4DE9-9464-883078EB9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9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696C5-8A24-5981-C631-EF0ABCFBD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70C50-B92D-DB14-D481-E022EBA42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8D450-3839-5886-81F3-1CEE19F4B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6748-3985-443A-A446-5299F5C3E01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62DF-2EDC-C594-FA48-3D9BB6352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C517E-373D-1E29-3A05-24B8E7F4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CA19-55F3-4DE9-9464-883078EB9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7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E110-B125-CA28-1794-1152EDDC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82FBA-0C99-43C2-7BA5-C3CFCC6A5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469E1-1C10-14B4-787A-CC5A58162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6748-3985-443A-A446-5299F5C3E01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DBD07-9632-D031-D1EE-3938012D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F11FA-A56B-2133-94FA-1945A91F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CA19-55F3-4DE9-9464-883078EB9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7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81CDF-6CB4-B4FF-E9C5-44983C827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C1C7-0C4A-9E96-0C53-1F7C20014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ED01D-A5BC-040B-F2E4-7AB96A477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23D54-A6EA-97DC-D8FB-7102E9729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6748-3985-443A-A446-5299F5C3E01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983C9-241A-78B5-5EFB-2D99D8B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AA6A2-586E-F6B0-ACC5-32DF42C9B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CA19-55F3-4DE9-9464-883078EB9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02840-2E2E-4AE6-3DCA-555A15690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9AA31-AE4B-752B-F764-D2A9B328E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9FC9D-7F5D-C7C6-44A8-916D85D45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E2243-A7B6-EB06-33D6-CE1C7168E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6C5BFC-8992-FD6E-5B7A-1F22FD802F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9D5680-A941-E30B-7810-94923F4D0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6748-3985-443A-A446-5299F5C3E01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85B0BB-7234-A65C-DE20-0BFD439EE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E401D0-9624-A1AB-13D4-BD81534B8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CA19-55F3-4DE9-9464-883078EB9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DB3F6-6372-F127-6B12-F6879A11E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7ACB6D-F484-5997-AA12-C594804D1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6748-3985-443A-A446-5299F5C3E01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755AA-27E9-A468-035A-3C389518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DC2B8F-BE92-853B-E6E7-323F37637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CA19-55F3-4DE9-9464-883078EB9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7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598291-5E37-8CDC-A141-D69C85F2C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6748-3985-443A-A446-5299F5C3E01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9E4445-25F1-B47D-F8AC-8BC73DDA0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C35C3-FCC1-99DB-4A61-8C20BA0B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CA19-55F3-4DE9-9464-883078EB9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7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592D-E2AE-874D-7A77-09B5EF712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2264C-278E-1ADB-8F2F-12FB66EBD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C01AEA-6BFB-1250-054C-2C1887B6A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BAD83-28A3-4462-B20F-A08D8CBFA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6748-3985-443A-A446-5299F5C3E01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2E2AA-14EB-DDFC-670B-11EB70C1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2E8B3-B7DE-7DDC-10A4-04A3F6FBD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CA19-55F3-4DE9-9464-883078EB9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1D278-FAA4-2D84-4ACA-C5A688636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A6DE07-10BF-914A-667A-00B259EE9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B1EEE3-B7A2-B301-83C9-23598EA53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8D5A9-FFC2-D7EB-E71B-376491814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6748-3985-443A-A446-5299F5C3E01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2F18D-F9F8-1766-4DC4-D1A19D609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2FE61-2BC5-5D1C-7349-6FC058902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CA19-55F3-4DE9-9464-883078EB9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3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C0759-4472-8834-43F9-24283CBD1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FA8FF-CF2A-52A5-5DF9-E6B3B5DCF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0C68C-F174-567B-32CA-164764119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C6748-3985-443A-A446-5299F5C3E01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BADF4-A870-BD44-9368-8DA78F536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C2E6F-391C-BEFA-B511-A0EA27C86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8CA19-55F3-4DE9-9464-883078EB9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9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KeithSchubert_PhD" TargetMode="External"/><Relationship Id="rId2" Type="http://schemas.openxmlformats.org/officeDocument/2006/relationships/hyperlink" Target="https://youtu.be/_BdCH4B0hA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3318AEF-5C48-F616-B5D7-DF161E365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047" y="981075"/>
            <a:ext cx="86487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235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C653F-B6CE-EC51-E6F0-66198B018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B4574-19D7-39C7-FBE5-822DB83F2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AA5A3F8-C910-16A2-9643-C13F0C8CC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0"/>
            <a:ext cx="8959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368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2804A-B078-EF45-B545-41754C825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hart of a company&#10;&#10;Description automatically generated with medium confidence">
            <a:extLst>
              <a:ext uri="{FF2B5EF4-FFF2-40B4-BE49-F238E27FC236}">
                <a16:creationId xmlns:a16="http://schemas.microsoft.com/office/drawing/2014/main" id="{08555ADA-1679-1D6B-DE77-B64B7440B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12" y="633412"/>
            <a:ext cx="909637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85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3318AEF-5C48-F616-B5D7-DF161E365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047" y="981075"/>
            <a:ext cx="86487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88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65085-E605-627B-CAE7-05627C05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 Mounce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82BD2-0901-0734-EC92-8505096B4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49317"/>
          </a:xfrm>
        </p:spPr>
        <p:txBody>
          <a:bodyPr/>
          <a:lstStyle/>
          <a:p>
            <a:r>
              <a:rPr lang="en-US" b="0" i="0" u="none" strike="noStrike" dirty="0">
                <a:effectLst/>
                <a:latin typeface="Roboto" panose="02000000000000000000" pitchFamily="2" charset="0"/>
                <a:hlinkClick r:id="rId2"/>
              </a:rPr>
              <a:t>https://youtu.be/_BdCH4B0hA0</a:t>
            </a:r>
            <a:endParaRPr lang="en-US" b="0" i="0" u="none" strike="noStrike" dirty="0">
              <a:effectLst/>
              <a:latin typeface="Roboto" panose="02000000000000000000" pitchFamily="2" charset="0"/>
            </a:endParaRPr>
          </a:p>
          <a:p>
            <a:r>
              <a:rPr lang="en-US" dirty="0">
                <a:latin typeface="Roboto" panose="02000000000000000000" pitchFamily="2" charset="0"/>
                <a:hlinkClick r:id="rId3"/>
              </a:rPr>
              <a:t>https://www.youtube.com/@KeithSchubert_PhD</a:t>
            </a:r>
            <a:endParaRPr lang="en-US" dirty="0">
              <a:latin typeface="Roboto" panose="02000000000000000000" pitchFamily="2" charset="0"/>
            </a:endParaRPr>
          </a:p>
          <a:p>
            <a:endParaRPr lang="en-US" dirty="0">
              <a:latin typeface="Roboto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2088012-883A-A446-2DDB-70D299712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172" y="363537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721C7-C442-9207-E68D-FF8FB7331C96}"/>
              </a:ext>
            </a:extLst>
          </p:cNvPr>
          <p:cNvSpPr/>
          <p:nvPr/>
        </p:nvSpPr>
        <p:spPr>
          <a:xfrm>
            <a:off x="0" y="0"/>
            <a:ext cx="8641080" cy="6858000"/>
          </a:xfrm>
          <a:prstGeom prst="rect">
            <a:avLst/>
          </a:prstGeom>
          <a:solidFill>
            <a:srgbClr val="CBFBFB"/>
          </a:solidFill>
          <a:ln>
            <a:solidFill>
              <a:srgbClr val="CBFB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672EF-60B9-6B85-7710-462BBB428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518"/>
            <a:ext cx="7477125" cy="3735484"/>
          </a:xfrm>
        </p:spPr>
        <p:txBody>
          <a:bodyPr>
            <a:normAutofit/>
          </a:bodyPr>
          <a:lstStyle/>
          <a:p>
            <a:r>
              <a:rPr lang="en-US" dirty="0"/>
              <a:t>Old Testament Survey: </a:t>
            </a:r>
            <a:br>
              <a:rPr lang="en-US" dirty="0"/>
            </a:br>
            <a:r>
              <a:rPr lang="en-US" dirty="0"/>
              <a:t>The History of Israel</a:t>
            </a:r>
            <a:br>
              <a:rPr lang="en-US" dirty="0"/>
            </a:br>
            <a:br>
              <a:rPr lang="en-US"/>
            </a:br>
            <a:r>
              <a:rPr lang="en-US"/>
              <a:t>Post-Exilic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82F75-9A51-227A-951A-E762D2649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65" y="4654548"/>
            <a:ext cx="7477125" cy="583882"/>
          </a:xfrm>
        </p:spPr>
        <p:txBody>
          <a:bodyPr/>
          <a:lstStyle/>
          <a:p>
            <a:r>
              <a:rPr lang="en-US" dirty="0"/>
              <a:t>Dr. Keith Evan Schubert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22C817F-556B-FDB0-90D5-E266CC675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0"/>
            <a:ext cx="4714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8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F8CB9CD-64A2-C6C4-85D1-3C837D627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72" y="0"/>
            <a:ext cx="102932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48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20C43-2AD5-4834-FD3A-F6E6ACD92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diagram of the kings and prophets&#10;&#10;Description automatically generated">
            <a:extLst>
              <a:ext uri="{FF2B5EF4-FFF2-40B4-BE49-F238E27FC236}">
                <a16:creationId xmlns:a16="http://schemas.microsoft.com/office/drawing/2014/main" id="{C342793B-ABF0-C862-25CF-AED16D4CF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44" y="0"/>
            <a:ext cx="9412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4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6CA7C-7EBC-B96C-6766-7B465180A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AD71F-0249-5E7E-2F77-C557D71A8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hart of Ezra's return to jerusalem - Google Search | The Book of Ezra ...">
            <a:extLst>
              <a:ext uri="{FF2B5EF4-FFF2-40B4-BE49-F238E27FC236}">
                <a16:creationId xmlns:a16="http://schemas.microsoft.com/office/drawing/2014/main" id="{82C5A005-C6D7-E826-8B08-3270D7512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0"/>
            <a:ext cx="9417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19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3" name="Freeform: Shape 718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68FCD-C88C-3B12-EFCF-5AFB28429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Destruction of Tyre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4F5AC-1FA2-5BE4-60AC-A4A6D394F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42" y="806824"/>
            <a:ext cx="2919738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Ezekiel 26-28</a:t>
            </a:r>
          </a:p>
        </p:txBody>
      </p:sp>
      <p:pic>
        <p:nvPicPr>
          <p:cNvPr id="7170" name="Picture 2" descr="undefined">
            <a:extLst>
              <a:ext uri="{FF2B5EF4-FFF2-40B4-BE49-F238E27FC236}">
                <a16:creationId xmlns:a16="http://schemas.microsoft.com/office/drawing/2014/main" id="{EB282872-1D14-55DD-3A65-A210BB859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672837"/>
            <a:ext cx="7225748" cy="551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2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FA52A-AE2E-6219-7F35-A3723A509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637" y="0"/>
            <a:ext cx="10515600" cy="998537"/>
          </a:xfrm>
        </p:spPr>
        <p:txBody>
          <a:bodyPr/>
          <a:lstStyle/>
          <a:p>
            <a:r>
              <a:rPr lang="en-US" dirty="0"/>
              <a:t>Alexander’s empire</a:t>
            </a:r>
          </a:p>
        </p:txBody>
      </p:sp>
      <p:pic>
        <p:nvPicPr>
          <p:cNvPr id="6146" name="Picture 2" descr="undefined">
            <a:extLst>
              <a:ext uri="{FF2B5EF4-FFF2-40B4-BE49-F238E27FC236}">
                <a16:creationId xmlns:a16="http://schemas.microsoft.com/office/drawing/2014/main" id="{D46B963D-08C1-258D-3823-D2C3666DD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8537"/>
            <a:ext cx="12192000" cy="58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991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48AAD-605E-6080-808E-2B91C259B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A745478-111E-F650-3389-C0C883890C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05741"/>
            <a:ext cx="10515600" cy="37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028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45</Words>
  <Application>Microsoft Office PowerPoint</Application>
  <PresentationFormat>Widescreen</PresentationFormat>
  <Paragraphs>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Office Theme</vt:lpstr>
      <vt:lpstr>PowerPoint Presentation</vt:lpstr>
      <vt:lpstr>Bill Mounce Video</vt:lpstr>
      <vt:lpstr>Old Testament Survey:  The History of Israel  Post-Exilic</vt:lpstr>
      <vt:lpstr>PowerPoint Presentation</vt:lpstr>
      <vt:lpstr>PowerPoint Presentation</vt:lpstr>
      <vt:lpstr>PowerPoint Presentation</vt:lpstr>
      <vt:lpstr>Destruction of Tyre</vt:lpstr>
      <vt:lpstr>Alexander’s empire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Divided Kingdom 1</dc:title>
  <dc:creator>Schubert, Keith</dc:creator>
  <cp:lastModifiedBy>Schubert, Keith</cp:lastModifiedBy>
  <cp:revision>9</cp:revision>
  <dcterms:created xsi:type="dcterms:W3CDTF">2023-08-28T14:00:33Z</dcterms:created>
  <dcterms:modified xsi:type="dcterms:W3CDTF">2023-10-19T02:06:02Z</dcterms:modified>
</cp:coreProperties>
</file>