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84" d="100"/>
          <a:sy n="84" d="100"/>
        </p:scale>
        <p:origin x="343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EB549-29A5-2BE8-0CD1-4A66BD060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ABA51-68C7-74B6-2D30-43E093762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1D819-6D1B-E155-D63E-ACF420B1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675A3-2609-0822-820F-816CACC4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CB5A4-7086-DEF8-BC22-6BF778D73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0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9336-FD2D-C313-EB39-48A6054A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8B6DF-0977-7CEF-8F48-F23AF2F3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5FB4A-22D3-10C3-F8D2-3AA542F1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5B584-E91A-908A-9979-549CA1CB8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72180-CF1F-CD94-6BCB-E26D07935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6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CFF206-E872-B978-37F2-2E86E7F76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E0A51-F5F3-059A-D23F-F79125060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E1BA5-FB44-D485-7EE6-87E91FD2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544BE-445D-C38E-B379-F14513EC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E464D-E972-5456-3C01-17421BAA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9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696C5-8A24-5981-C631-EF0ABCFBD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70C50-B92D-DB14-D481-E022EBA42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8D450-3839-5886-81F3-1CEE19F4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E62DF-2EDC-C594-FA48-3D9BB635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C517E-373D-1E29-3A05-24B8E7F4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7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AE110-B125-CA28-1794-1152EDDC9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82FBA-0C99-43C2-7BA5-C3CFCC6A5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469E1-1C10-14B4-787A-CC5A58162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DBD07-9632-D031-D1EE-3938012D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F11FA-A56B-2133-94FA-1945A91F9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72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1CDF-6CB4-B4FF-E9C5-44983C827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C1C7-0C4A-9E96-0C53-1F7C200149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ED01D-A5BC-040B-F2E4-7AB96A477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23D54-A6EA-97DC-D8FB-7102E972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983C9-241A-78B5-5EFB-2D99D8B26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AA6A2-586E-F6B0-ACC5-32DF42C9B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0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02840-2E2E-4AE6-3DCA-555A15690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9AA31-AE4B-752B-F764-D2A9B328E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9FC9D-7F5D-C7C6-44A8-916D85D4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E2243-A7B6-EB06-33D6-CE1C7168E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6C5BFC-8992-FD6E-5B7A-1F22FD802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9D5680-A941-E30B-7810-94923F4D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5B0BB-7234-A65C-DE20-0BFD439EE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E401D0-9624-A1AB-13D4-BD81534B8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DB3F6-6372-F127-6B12-F6879A11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ACB6D-F484-5997-AA12-C594804D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755AA-27E9-A468-035A-3C389518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DC2B8F-BE92-853B-E6E7-323F37637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7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598291-5E37-8CDC-A141-D69C85F2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E4445-25F1-B47D-F8AC-8BC73DDA0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C35C3-FCC1-99DB-4A61-8C20BA0B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7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4592D-E2AE-874D-7A77-09B5EF712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2264C-278E-1ADB-8F2F-12FB66EBD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01AEA-6BFB-1250-054C-2C1887B6A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BAD83-28A3-4462-B20F-A08D8CBFA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2E2AA-14EB-DDFC-670B-11EB70C1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2E8B3-B7DE-7DDC-10A4-04A3F6FBD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1D278-FAA4-2D84-4ACA-C5A688636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A6DE07-10BF-914A-667A-00B259EE9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1EEE3-B7A2-B301-83C9-23598EA53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8D5A9-FFC2-D7EB-E71B-37649181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2F18D-F9F8-1766-4DC4-D1A19D609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2FE61-2BC5-5D1C-7349-6FC058902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C0759-4472-8834-43F9-24283CBD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FA8FF-CF2A-52A5-5DF9-E6B3B5DCF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0C68C-F174-567B-32CA-164764119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C6748-3985-443A-A446-5299F5C3E012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BADF4-A870-BD44-9368-8DA78F536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C2E6F-391C-BEFA-B511-A0EA27C86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8CA19-55F3-4DE9-9464-883078EB9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9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3318AEF-5C48-F616-B5D7-DF161E365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047" y="981075"/>
            <a:ext cx="86487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21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A721C7-C442-9207-E68D-FF8FB7331C96}"/>
              </a:ext>
            </a:extLst>
          </p:cNvPr>
          <p:cNvSpPr/>
          <p:nvPr/>
        </p:nvSpPr>
        <p:spPr>
          <a:xfrm>
            <a:off x="0" y="0"/>
            <a:ext cx="8641080" cy="6858000"/>
          </a:xfrm>
          <a:prstGeom prst="rect">
            <a:avLst/>
          </a:prstGeom>
          <a:solidFill>
            <a:srgbClr val="CBFBFB"/>
          </a:solidFill>
          <a:ln>
            <a:solidFill>
              <a:srgbClr val="CBFBF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72EF-60B9-6B85-7710-462BBB42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518"/>
            <a:ext cx="7477125" cy="3735484"/>
          </a:xfrm>
        </p:spPr>
        <p:txBody>
          <a:bodyPr>
            <a:normAutofit/>
          </a:bodyPr>
          <a:lstStyle/>
          <a:p>
            <a:r>
              <a:rPr lang="en-US" dirty="0"/>
              <a:t>Old Testament Survey: </a:t>
            </a:r>
            <a:br>
              <a:rPr lang="en-US" dirty="0"/>
            </a:br>
            <a:r>
              <a:rPr lang="en-US" dirty="0"/>
              <a:t>The History of Israel</a:t>
            </a:r>
            <a:br>
              <a:rPr lang="en-US" dirty="0"/>
            </a:br>
            <a:br>
              <a:rPr lang="en-US"/>
            </a:br>
            <a:r>
              <a:rPr lang="en-US"/>
              <a:t>Intertestamental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82F75-9A51-227A-951A-E762D2649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65" y="4654548"/>
            <a:ext cx="7477125" cy="583882"/>
          </a:xfrm>
        </p:spPr>
        <p:txBody>
          <a:bodyPr/>
          <a:lstStyle/>
          <a:p>
            <a:r>
              <a:rPr lang="en-US" dirty="0"/>
              <a:t>Dr. Keith Evan Schubert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22C817F-556B-FDB0-90D5-E266CC675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0"/>
            <a:ext cx="4714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98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3318AEF-5C48-F616-B5D7-DF161E365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047" y="981075"/>
            <a:ext cx="86487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887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17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Old Testament Survey:  The History of Israel  Intertestamental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Divided Kingdom 1</dc:title>
  <dc:creator>Schubert, Keith</dc:creator>
  <cp:lastModifiedBy>Schubert, Keith</cp:lastModifiedBy>
  <cp:revision>4</cp:revision>
  <dcterms:created xsi:type="dcterms:W3CDTF">2023-08-28T14:00:33Z</dcterms:created>
  <dcterms:modified xsi:type="dcterms:W3CDTF">2023-09-11T13:33:44Z</dcterms:modified>
</cp:coreProperties>
</file>