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4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BFB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3" autoAdjust="0"/>
    <p:restoredTop sz="94660"/>
  </p:normalViewPr>
  <p:slideViewPr>
    <p:cSldViewPr snapToGrid="0">
      <p:cViewPr varScale="1">
        <p:scale>
          <a:sx n="76" d="100"/>
          <a:sy n="76" d="100"/>
        </p:scale>
        <p:origin x="41" y="18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03CB88-3D41-96B9-9FAE-5A8A425BF85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1D867B2-0B46-543C-13A0-D7FEA4479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D7C2B2-20B1-103B-7454-7BADFD325F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3DE022-9369-AFD7-D57A-E146E6A2F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553704-CAAC-5352-7E69-0449BBFB67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517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9E3338-7AE2-66F0-EEFE-306B1B093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EF3707-9E8E-9A93-948F-24279D23A03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66E97A-DA5C-22AE-F06B-717B9FA913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395E45-BE34-32C6-D4E6-0C4B696599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9AD961-2134-8EE8-6D98-8840CCC00F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11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854CC8A-61B4-818A-8966-564C4088E0E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E62EEF5-CC70-1693-FB0B-944E252A68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AE4B29-7BF2-3EF4-6831-194E630D4F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0E2738-14FA-C940-EA2E-3212E2D8BA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39AED5-55B3-708C-9719-434DF22E1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4071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4C0B77-8373-E9C3-4FA7-9118FCE2B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3149EBD-3D44-3418-248B-D5B6F4E5D7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6FFFD5-A552-0639-C343-348BF136E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AE3D93-1000-E912-690C-C7B2160D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0468087-7447-B869-76D3-6037262E31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1063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5D348A-A7B4-1FCA-B721-1312A7396A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6A84372-BC90-01DB-0224-CB1BC57CD8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C467D4-EA31-B8F7-6798-B643AD03A4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1C65AB-2181-330E-8DFA-704DABD83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6FAF4E-DCD6-DE00-99A1-3ADA1B6758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969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FE98F3-D5A2-7546-08F7-9CE9D7206A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EE7F43-8347-17D0-40E3-9B45EB04A5F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441034-47B3-F8E2-5054-C0BD5F48F93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056C9D-FE9C-781F-7217-7A357F5A97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1BB2B-C01B-2524-77B8-B6F1763FD9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CADDD0-F4FA-4926-CCE8-A19E063A9C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677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065E2-8BE9-B23E-2C41-DBC8CA24A80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D92778B-F0F2-59E7-A0CE-1EE68FD89A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EE59E3-EEAA-44DE-4561-3D66D04E73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8D73E55-98EF-3ACF-9520-7C65547BBD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F60B5-6E95-95A3-57EA-E7F1EF142CF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1FE13A-CAEB-3410-297D-5E44F32613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269EE2C-0591-3887-FDE8-069BA45DB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4A9B32-145A-7EC1-1C2B-AE126922A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2433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0EDDB5-AB5C-24A6-FA73-61227651DE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973C8F-AC63-03D5-714B-9E7FD1FD1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9C38F14-2A67-1984-ADC0-5171C429A3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CD150-524B-B9C1-77C6-59850DF12B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741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56F262-8C35-5FC8-9B05-6EA87B42C0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8B28368-A60F-5561-414E-4B642D5D4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1B95955-B2A9-F061-3627-D5BCE6D89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95657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E854EF-7DD1-03AF-79ED-1991744E53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E43950-AB24-A8B5-86FC-63416E3952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4EFD3-559D-7B44-887E-82297DF414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B56ABF-2087-CBF3-2FD1-3A62AF2DD0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4E4BDC6-D727-04D2-241B-AF63F35972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17936C0-033A-52AA-43AB-67253FE9F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4880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1B8671-342E-4B53-64F5-8DB58B0EC1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54985F-4F65-E471-7DBF-0D2161F367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66CD54A-2FD5-634E-04E5-2B88387D05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74209AF-3BBE-9623-7C23-5C3744B2DD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5AD6A4-2CA2-EBA6-83DA-DEE2B3FCF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CB5CA8-49D3-35E1-6413-085A9A9A7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6460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2528082-9415-423C-1B75-8C4AA841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6D8CA4-EF19-855D-2CD4-C1EBEDAC6F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83DB4C-F49B-27A0-C989-648A5D44EB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2F405-B460-4905-AA48-B5F90D8DDCD3}" type="datetimeFigureOut">
              <a:rPr lang="en-US" smtClean="0"/>
              <a:t>1/31/2024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9037BB-3BE5-C38A-EDBE-3AF62E6D3CA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02FBC4-E181-9DAF-9460-ADEB618CF3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608E32-B792-498E-AD5E-EA5A09E388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787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2A721C7-C442-9207-E68D-FF8FB7331C96}"/>
              </a:ext>
            </a:extLst>
          </p:cNvPr>
          <p:cNvSpPr/>
          <p:nvPr/>
        </p:nvSpPr>
        <p:spPr>
          <a:xfrm>
            <a:off x="0" y="0"/>
            <a:ext cx="8641080" cy="6858000"/>
          </a:xfrm>
          <a:prstGeom prst="rect">
            <a:avLst/>
          </a:prstGeom>
          <a:solidFill>
            <a:srgbClr val="CBFBFB"/>
          </a:solidFill>
          <a:ln>
            <a:solidFill>
              <a:srgbClr val="CBFBFB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C672EF-60B9-6B85-7710-462BBB4282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213518"/>
            <a:ext cx="7477125" cy="3735484"/>
          </a:xfrm>
        </p:spPr>
        <p:txBody>
          <a:bodyPr>
            <a:normAutofit/>
          </a:bodyPr>
          <a:lstStyle/>
          <a:p>
            <a:r>
              <a:rPr lang="en-US" dirty="0"/>
              <a:t>Old Testament Survey: </a:t>
            </a:r>
            <a:br>
              <a:rPr lang="en-US" dirty="0"/>
            </a:br>
            <a:r>
              <a:rPr lang="en-US" dirty="0"/>
              <a:t>Literature</a:t>
            </a:r>
            <a:br>
              <a:rPr lang="en-US" dirty="0"/>
            </a:br>
            <a:br>
              <a:rPr lang="en-US" dirty="0"/>
            </a:br>
            <a:r>
              <a:rPr lang="en-US" dirty="0"/>
              <a:t>Theophanies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A82F75-9A51-227A-951A-E762D2649CB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5265" y="4654548"/>
            <a:ext cx="7477125" cy="583882"/>
          </a:xfrm>
        </p:spPr>
        <p:txBody>
          <a:bodyPr/>
          <a:lstStyle/>
          <a:p>
            <a:r>
              <a:rPr lang="en-US" dirty="0"/>
              <a:t>Dr. Keith Evan Schubert</a:t>
            </a:r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622C817F-556B-FDB0-90D5-E266CC675F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2390" y="0"/>
            <a:ext cx="47148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6098772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944D1-030E-D192-3FA8-88C6C9CFB5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God visiting people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FAA51C-B7DA-351E-EB87-8A12E4E75C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31311" cy="4351338"/>
          </a:xfrm>
        </p:spPr>
        <p:txBody>
          <a:bodyPr>
            <a:normAutofit fontScale="55000" lnSpcReduction="20000"/>
          </a:bodyPr>
          <a:lstStyle/>
          <a:p>
            <a:r>
              <a:rPr lang="en-US" dirty="0"/>
              <a:t>Gen 3				cool of the day</a:t>
            </a:r>
          </a:p>
          <a:p>
            <a:r>
              <a:rPr lang="en-US" dirty="0"/>
              <a:t>Gen 15				Lord talking with Abram</a:t>
            </a:r>
          </a:p>
          <a:p>
            <a:r>
              <a:rPr lang="en-US" dirty="0"/>
              <a:t>Gen 16				</a:t>
            </a:r>
            <a:r>
              <a:rPr lang="en-US" dirty="0" err="1"/>
              <a:t>AoL</a:t>
            </a:r>
            <a:r>
              <a:rPr lang="en-US" dirty="0"/>
              <a:t> talking to Hagar</a:t>
            </a:r>
          </a:p>
          <a:p>
            <a:r>
              <a:rPr lang="en-US" dirty="0"/>
              <a:t>Gen 17				 Lord talking with Abram</a:t>
            </a:r>
          </a:p>
          <a:p>
            <a:r>
              <a:rPr lang="en-US" dirty="0"/>
              <a:t>Gen 18				3 visitors</a:t>
            </a:r>
          </a:p>
          <a:p>
            <a:r>
              <a:rPr lang="en-US" dirty="0"/>
              <a:t>Gen 20				</a:t>
            </a:r>
            <a:r>
              <a:rPr lang="en-US" dirty="0" err="1"/>
              <a:t>Abimelek</a:t>
            </a:r>
            <a:endParaRPr lang="en-US" dirty="0"/>
          </a:p>
          <a:p>
            <a:r>
              <a:rPr lang="en-US" dirty="0"/>
              <a:t>Gen 22				Sacrifice of Isaac</a:t>
            </a:r>
          </a:p>
          <a:p>
            <a:r>
              <a:rPr lang="en-US" dirty="0"/>
              <a:t>Gen 26				</a:t>
            </a:r>
            <a:r>
              <a:rPr lang="en-US" dirty="0" err="1"/>
              <a:t>Abimelek</a:t>
            </a:r>
            <a:endParaRPr lang="en-US" dirty="0"/>
          </a:p>
          <a:p>
            <a:r>
              <a:rPr lang="en-US" dirty="0"/>
              <a:t>Gen 28				Bethel</a:t>
            </a:r>
          </a:p>
          <a:p>
            <a:r>
              <a:rPr lang="en-US" dirty="0"/>
              <a:t>Exodus 3 			burning bush</a:t>
            </a:r>
          </a:p>
          <a:p>
            <a:r>
              <a:rPr lang="en-US" dirty="0"/>
              <a:t>Exodus 19 			Mt Sinai</a:t>
            </a:r>
          </a:p>
          <a:p>
            <a:r>
              <a:rPr lang="en-US" dirty="0"/>
              <a:t>Exodus 14, 40, Numbers 9 		Pilar of Fire</a:t>
            </a:r>
          </a:p>
          <a:p>
            <a:r>
              <a:rPr lang="en-US" dirty="0"/>
              <a:t>Isaiah 6 				Isaiah’s Vision</a:t>
            </a:r>
          </a:p>
          <a:p>
            <a:r>
              <a:rPr lang="en-US" dirty="0"/>
              <a:t>Ezekiel 1 			Ezekiel’s vision</a:t>
            </a:r>
          </a:p>
        </p:txBody>
      </p:sp>
    </p:spTree>
    <p:extLst>
      <p:ext uri="{BB962C8B-B14F-4D97-AF65-F5344CB8AC3E}">
        <p14:creationId xmlns:p14="http://schemas.microsoft.com/office/powerpoint/2010/main" val="37546499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2833</TotalTime>
  <Words>137</Words>
  <Application>Microsoft Office PowerPoint</Application>
  <PresentationFormat>Widescreen</PresentationFormat>
  <Paragraphs>17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Old Testament Survey:  Literature  Theophanies</vt:lpstr>
      <vt:lpstr>God visiting people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Genesis</dc:title>
  <dc:creator>Schubert, Keith</dc:creator>
  <cp:lastModifiedBy>Schubert, Keith</cp:lastModifiedBy>
  <cp:revision>15</cp:revision>
  <dcterms:created xsi:type="dcterms:W3CDTF">2023-08-28T13:31:47Z</dcterms:created>
  <dcterms:modified xsi:type="dcterms:W3CDTF">2024-02-01T02:10:36Z</dcterms:modified>
</cp:coreProperties>
</file>