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2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0222B2-9D02-420D-A52B-53593AFB2F3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401A427-01E6-470B-B81D-916F1B37A95F}">
      <dgm:prSet/>
      <dgm:spPr/>
      <dgm:t>
        <a:bodyPr/>
        <a:lstStyle/>
        <a:p>
          <a:r>
            <a:rPr lang="en-US"/>
            <a:t>Gen 24: Isaac and Rebekah</a:t>
          </a:r>
        </a:p>
      </dgm:t>
    </dgm:pt>
    <dgm:pt modelId="{218D90D3-2B97-4C7D-897D-ED382C4D53A6}" type="parTrans" cxnId="{7A04ABAA-C759-45BB-BAD3-F3A62531CF9D}">
      <dgm:prSet/>
      <dgm:spPr/>
      <dgm:t>
        <a:bodyPr/>
        <a:lstStyle/>
        <a:p>
          <a:endParaRPr lang="en-US"/>
        </a:p>
      </dgm:t>
    </dgm:pt>
    <dgm:pt modelId="{E82A675F-A251-423A-B5B4-C3DE167844C9}" type="sibTrans" cxnId="{7A04ABAA-C759-45BB-BAD3-F3A62531CF9D}">
      <dgm:prSet/>
      <dgm:spPr/>
      <dgm:t>
        <a:bodyPr/>
        <a:lstStyle/>
        <a:p>
          <a:endParaRPr lang="en-US"/>
        </a:p>
      </dgm:t>
    </dgm:pt>
    <dgm:pt modelId="{CB134FF2-DEAA-42D4-A00A-508ABBF621F0}">
      <dgm:prSet/>
      <dgm:spPr/>
      <dgm:t>
        <a:bodyPr/>
        <a:lstStyle/>
        <a:p>
          <a:r>
            <a:rPr lang="en-US"/>
            <a:t>Gen 29: Jacob and Rachel </a:t>
          </a:r>
        </a:p>
      </dgm:t>
    </dgm:pt>
    <dgm:pt modelId="{E08DEAD1-0B5B-43D5-8808-0B7669949614}" type="parTrans" cxnId="{173C7E19-EF0A-44F9-B997-69FB9756F286}">
      <dgm:prSet/>
      <dgm:spPr/>
      <dgm:t>
        <a:bodyPr/>
        <a:lstStyle/>
        <a:p>
          <a:endParaRPr lang="en-US"/>
        </a:p>
      </dgm:t>
    </dgm:pt>
    <dgm:pt modelId="{2582E581-430D-446E-A2C9-FB5DDC613BD2}" type="sibTrans" cxnId="{173C7E19-EF0A-44F9-B997-69FB9756F286}">
      <dgm:prSet/>
      <dgm:spPr/>
      <dgm:t>
        <a:bodyPr/>
        <a:lstStyle/>
        <a:p>
          <a:endParaRPr lang="en-US"/>
        </a:p>
      </dgm:t>
    </dgm:pt>
    <dgm:pt modelId="{E69D0319-7EC9-4CDF-9240-BEB9582BE434}">
      <dgm:prSet/>
      <dgm:spPr/>
      <dgm:t>
        <a:bodyPr/>
        <a:lstStyle/>
        <a:p>
          <a:r>
            <a:rPr lang="en-US"/>
            <a:t>Exodus 2:11-25: Moses and Zipporah</a:t>
          </a:r>
        </a:p>
      </dgm:t>
    </dgm:pt>
    <dgm:pt modelId="{CE09AFAB-8951-4655-9892-71E7FA1FBD93}" type="parTrans" cxnId="{A2B354D6-C138-41B8-8D65-A3B0E45C8F0B}">
      <dgm:prSet/>
      <dgm:spPr/>
      <dgm:t>
        <a:bodyPr/>
        <a:lstStyle/>
        <a:p>
          <a:endParaRPr lang="en-US"/>
        </a:p>
      </dgm:t>
    </dgm:pt>
    <dgm:pt modelId="{1CEF45C7-70D5-421E-906C-6A64BE55369C}" type="sibTrans" cxnId="{A2B354D6-C138-41B8-8D65-A3B0E45C8F0B}">
      <dgm:prSet/>
      <dgm:spPr/>
      <dgm:t>
        <a:bodyPr/>
        <a:lstStyle/>
        <a:p>
          <a:endParaRPr lang="en-US"/>
        </a:p>
      </dgm:t>
    </dgm:pt>
    <dgm:pt modelId="{AAAE9CE8-1FA9-4096-856E-7FC88D5E4510}" type="pres">
      <dgm:prSet presAssocID="{B00222B2-9D02-420D-A52B-53593AFB2F39}" presName="linear" presStyleCnt="0">
        <dgm:presLayoutVars>
          <dgm:animLvl val="lvl"/>
          <dgm:resizeHandles val="exact"/>
        </dgm:presLayoutVars>
      </dgm:prSet>
      <dgm:spPr/>
    </dgm:pt>
    <dgm:pt modelId="{C95CDD84-005E-4954-9AEA-32A481219D4C}" type="pres">
      <dgm:prSet presAssocID="{F401A427-01E6-470B-B81D-916F1B37A95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2E67327-1FD0-45B9-AE20-DD91683F0F91}" type="pres">
      <dgm:prSet presAssocID="{E82A675F-A251-423A-B5B4-C3DE167844C9}" presName="spacer" presStyleCnt="0"/>
      <dgm:spPr/>
    </dgm:pt>
    <dgm:pt modelId="{F3595B59-8696-4635-8986-F2B1515C5F81}" type="pres">
      <dgm:prSet presAssocID="{CB134FF2-DEAA-42D4-A00A-508ABBF621F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5D5AB21-4A66-4395-8733-0DCBEA4EC73B}" type="pres">
      <dgm:prSet presAssocID="{2582E581-430D-446E-A2C9-FB5DDC613BD2}" presName="spacer" presStyleCnt="0"/>
      <dgm:spPr/>
    </dgm:pt>
    <dgm:pt modelId="{FC009281-2F53-4649-9084-09D3142EB17C}" type="pres">
      <dgm:prSet presAssocID="{E69D0319-7EC9-4CDF-9240-BEB9582BE43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73C7E19-EF0A-44F9-B997-69FB9756F286}" srcId="{B00222B2-9D02-420D-A52B-53593AFB2F39}" destId="{CB134FF2-DEAA-42D4-A00A-508ABBF621F0}" srcOrd="1" destOrd="0" parTransId="{E08DEAD1-0B5B-43D5-8808-0B7669949614}" sibTransId="{2582E581-430D-446E-A2C9-FB5DDC613BD2}"/>
    <dgm:cxn modelId="{49626C73-59FB-4FAB-B53F-034B119C8DD0}" type="presOf" srcId="{F401A427-01E6-470B-B81D-916F1B37A95F}" destId="{C95CDD84-005E-4954-9AEA-32A481219D4C}" srcOrd="0" destOrd="0" presId="urn:microsoft.com/office/officeart/2005/8/layout/vList2"/>
    <dgm:cxn modelId="{6B35597C-91A1-43AC-B8FC-4F1E8365A32B}" type="presOf" srcId="{B00222B2-9D02-420D-A52B-53593AFB2F39}" destId="{AAAE9CE8-1FA9-4096-856E-7FC88D5E4510}" srcOrd="0" destOrd="0" presId="urn:microsoft.com/office/officeart/2005/8/layout/vList2"/>
    <dgm:cxn modelId="{33C6B57E-2FB5-4724-8A94-E0843B138923}" type="presOf" srcId="{E69D0319-7EC9-4CDF-9240-BEB9582BE434}" destId="{FC009281-2F53-4649-9084-09D3142EB17C}" srcOrd="0" destOrd="0" presId="urn:microsoft.com/office/officeart/2005/8/layout/vList2"/>
    <dgm:cxn modelId="{7A04ABAA-C759-45BB-BAD3-F3A62531CF9D}" srcId="{B00222B2-9D02-420D-A52B-53593AFB2F39}" destId="{F401A427-01E6-470B-B81D-916F1B37A95F}" srcOrd="0" destOrd="0" parTransId="{218D90D3-2B97-4C7D-897D-ED382C4D53A6}" sibTransId="{E82A675F-A251-423A-B5B4-C3DE167844C9}"/>
    <dgm:cxn modelId="{A2B354D6-C138-41B8-8D65-A3B0E45C8F0B}" srcId="{B00222B2-9D02-420D-A52B-53593AFB2F39}" destId="{E69D0319-7EC9-4CDF-9240-BEB9582BE434}" srcOrd="2" destOrd="0" parTransId="{CE09AFAB-8951-4655-9892-71E7FA1FBD93}" sibTransId="{1CEF45C7-70D5-421E-906C-6A64BE55369C}"/>
    <dgm:cxn modelId="{9DC84FEF-9BF5-4916-B1D2-A3B3A511A31F}" type="presOf" srcId="{CB134FF2-DEAA-42D4-A00A-508ABBF621F0}" destId="{F3595B59-8696-4635-8986-F2B1515C5F81}" srcOrd="0" destOrd="0" presId="urn:microsoft.com/office/officeart/2005/8/layout/vList2"/>
    <dgm:cxn modelId="{20807780-07DC-4485-A413-C9884CBD2D62}" type="presParOf" srcId="{AAAE9CE8-1FA9-4096-856E-7FC88D5E4510}" destId="{C95CDD84-005E-4954-9AEA-32A481219D4C}" srcOrd="0" destOrd="0" presId="urn:microsoft.com/office/officeart/2005/8/layout/vList2"/>
    <dgm:cxn modelId="{6D64C8BB-1F77-483F-A180-EB795ED3D072}" type="presParOf" srcId="{AAAE9CE8-1FA9-4096-856E-7FC88D5E4510}" destId="{E2E67327-1FD0-45B9-AE20-DD91683F0F91}" srcOrd="1" destOrd="0" presId="urn:microsoft.com/office/officeart/2005/8/layout/vList2"/>
    <dgm:cxn modelId="{890BA1A2-9E49-4128-A265-C67097B898D6}" type="presParOf" srcId="{AAAE9CE8-1FA9-4096-856E-7FC88D5E4510}" destId="{F3595B59-8696-4635-8986-F2B1515C5F81}" srcOrd="2" destOrd="0" presId="urn:microsoft.com/office/officeart/2005/8/layout/vList2"/>
    <dgm:cxn modelId="{E7D93224-4E1A-42D8-89B1-A464EAD7EA25}" type="presParOf" srcId="{AAAE9CE8-1FA9-4096-856E-7FC88D5E4510}" destId="{B5D5AB21-4A66-4395-8733-0DCBEA4EC73B}" srcOrd="3" destOrd="0" presId="urn:microsoft.com/office/officeart/2005/8/layout/vList2"/>
    <dgm:cxn modelId="{CF62DA3F-1BCF-4927-87C7-09A719C56754}" type="presParOf" srcId="{AAAE9CE8-1FA9-4096-856E-7FC88D5E4510}" destId="{FC009281-2F53-4649-9084-09D3142EB17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CFD76A-7642-4A03-9D62-DD38492A45F4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AD4CCA0-2E8D-42AF-9CFD-597DC1500105}">
      <dgm:prSet/>
      <dgm:spPr/>
      <dgm:t>
        <a:bodyPr/>
        <a:lstStyle/>
        <a:p>
          <a:r>
            <a:rPr lang="en-US"/>
            <a:t>Love</a:t>
          </a:r>
        </a:p>
      </dgm:t>
    </dgm:pt>
    <dgm:pt modelId="{3157E0B9-8678-44E6-B053-CCF28380282E}" type="parTrans" cxnId="{944BB3F3-8B27-4779-8375-4A225B4AD4E3}">
      <dgm:prSet/>
      <dgm:spPr/>
      <dgm:t>
        <a:bodyPr/>
        <a:lstStyle/>
        <a:p>
          <a:endParaRPr lang="en-US"/>
        </a:p>
      </dgm:t>
    </dgm:pt>
    <dgm:pt modelId="{FD7D9B40-7796-40F7-B3A2-C11A0860FB61}" type="sibTrans" cxnId="{944BB3F3-8B27-4779-8375-4A225B4AD4E3}">
      <dgm:prSet/>
      <dgm:spPr/>
      <dgm:t>
        <a:bodyPr/>
        <a:lstStyle/>
        <a:p>
          <a:endParaRPr lang="en-US"/>
        </a:p>
      </dgm:t>
    </dgm:pt>
    <dgm:pt modelId="{30998CA2-DCC2-49D1-A111-8AD72FD71753}">
      <dgm:prSet/>
      <dgm:spPr/>
      <dgm:t>
        <a:bodyPr/>
        <a:lstStyle/>
        <a:p>
          <a:r>
            <a:rPr lang="en-US" dirty="0"/>
            <a:t>Proverbs</a:t>
          </a:r>
          <a:br>
            <a:rPr lang="en-US" dirty="0"/>
          </a:br>
          <a:r>
            <a:rPr lang="en-US" dirty="0"/>
            <a:t>    5:15-20</a:t>
          </a:r>
        </a:p>
      </dgm:t>
    </dgm:pt>
    <dgm:pt modelId="{363C92B4-5549-47A0-A10A-934E9CC78BAF}" type="parTrans" cxnId="{914BAF3E-5E5B-46A1-BDFB-7A479F947DB1}">
      <dgm:prSet/>
      <dgm:spPr/>
      <dgm:t>
        <a:bodyPr/>
        <a:lstStyle/>
        <a:p>
          <a:endParaRPr lang="en-US"/>
        </a:p>
      </dgm:t>
    </dgm:pt>
    <dgm:pt modelId="{516EF592-BA25-4BEF-B3E6-2986DA2D6C7B}" type="sibTrans" cxnId="{914BAF3E-5E5B-46A1-BDFB-7A479F947DB1}">
      <dgm:prSet/>
      <dgm:spPr/>
      <dgm:t>
        <a:bodyPr/>
        <a:lstStyle/>
        <a:p>
          <a:endParaRPr lang="en-US"/>
        </a:p>
      </dgm:t>
    </dgm:pt>
    <dgm:pt modelId="{780927C5-4804-4015-89CA-6B053F687A02}">
      <dgm:prSet/>
      <dgm:spPr/>
      <dgm:t>
        <a:bodyPr/>
        <a:lstStyle/>
        <a:p>
          <a:r>
            <a:rPr lang="en-US" dirty="0"/>
            <a:t>Proverbs 23 Saying 18</a:t>
          </a:r>
          <a:br>
            <a:rPr lang="en-US" dirty="0"/>
          </a:br>
          <a:r>
            <a:rPr lang="en-US" dirty="0"/>
            <a:t>(v. 26-28)</a:t>
          </a:r>
        </a:p>
      </dgm:t>
    </dgm:pt>
    <dgm:pt modelId="{6A77AE80-4F3A-439C-A3AA-978D81382427}" type="parTrans" cxnId="{19A49309-4C82-4024-8977-584BD3DC12C2}">
      <dgm:prSet/>
      <dgm:spPr/>
      <dgm:t>
        <a:bodyPr/>
        <a:lstStyle/>
        <a:p>
          <a:endParaRPr lang="en-US"/>
        </a:p>
      </dgm:t>
    </dgm:pt>
    <dgm:pt modelId="{7210A08F-7FFE-4EBD-9344-AD7985CDCA80}" type="sibTrans" cxnId="{19A49309-4C82-4024-8977-584BD3DC12C2}">
      <dgm:prSet/>
      <dgm:spPr/>
      <dgm:t>
        <a:bodyPr/>
        <a:lstStyle/>
        <a:p>
          <a:endParaRPr lang="en-US"/>
        </a:p>
      </dgm:t>
    </dgm:pt>
    <dgm:pt modelId="{5F5F3143-E695-40DD-A082-B8692F0464F4}">
      <dgm:prSet/>
      <dgm:spPr/>
      <dgm:t>
        <a:bodyPr/>
        <a:lstStyle/>
        <a:p>
          <a:r>
            <a:rPr lang="en-US"/>
            <a:t>Faith</a:t>
          </a:r>
        </a:p>
      </dgm:t>
    </dgm:pt>
    <dgm:pt modelId="{F346988E-8B5E-4CBB-83F9-86C6F52B65CB}" type="parTrans" cxnId="{78B67D47-1026-44AD-BA1B-F32465BC869A}">
      <dgm:prSet/>
      <dgm:spPr/>
      <dgm:t>
        <a:bodyPr/>
        <a:lstStyle/>
        <a:p>
          <a:endParaRPr lang="en-US"/>
        </a:p>
      </dgm:t>
    </dgm:pt>
    <dgm:pt modelId="{C79F20EC-F548-4364-A6EF-777B664DD774}" type="sibTrans" cxnId="{78B67D47-1026-44AD-BA1B-F32465BC869A}">
      <dgm:prSet/>
      <dgm:spPr/>
      <dgm:t>
        <a:bodyPr/>
        <a:lstStyle/>
        <a:p>
          <a:endParaRPr lang="en-US"/>
        </a:p>
      </dgm:t>
    </dgm:pt>
    <dgm:pt modelId="{15339F11-8299-47ED-BD02-7512BF233000}">
      <dgm:prSet/>
      <dgm:spPr/>
      <dgm:t>
        <a:bodyPr/>
        <a:lstStyle/>
        <a:p>
          <a:r>
            <a:rPr lang="en-US" dirty="0"/>
            <a:t>Proverbs</a:t>
          </a:r>
          <a:br>
            <a:rPr lang="en-US" dirty="0"/>
          </a:br>
          <a:r>
            <a:rPr lang="en-US" dirty="0"/>
            <a:t>   25:25-26</a:t>
          </a:r>
        </a:p>
      </dgm:t>
    </dgm:pt>
    <dgm:pt modelId="{66F7A929-2563-4642-A03F-38B0854763B2}" type="parTrans" cxnId="{77DE0BA3-6B6F-4F48-912C-92F79B089AD8}">
      <dgm:prSet/>
      <dgm:spPr/>
      <dgm:t>
        <a:bodyPr/>
        <a:lstStyle/>
        <a:p>
          <a:endParaRPr lang="en-US"/>
        </a:p>
      </dgm:t>
    </dgm:pt>
    <dgm:pt modelId="{E0519573-C702-4391-AB2D-A69133D9E0BC}" type="sibTrans" cxnId="{77DE0BA3-6B6F-4F48-912C-92F79B089AD8}">
      <dgm:prSet/>
      <dgm:spPr/>
      <dgm:t>
        <a:bodyPr/>
        <a:lstStyle/>
        <a:p>
          <a:endParaRPr lang="en-US"/>
        </a:p>
      </dgm:t>
    </dgm:pt>
    <dgm:pt modelId="{E265E642-7E0D-4A40-A15F-132F5B5E43FF}">
      <dgm:prSet/>
      <dgm:spPr/>
      <dgm:t>
        <a:bodyPr/>
        <a:lstStyle/>
        <a:p>
          <a:r>
            <a:rPr lang="en-US" dirty="0"/>
            <a:t>Isaiah </a:t>
          </a:r>
          <a:br>
            <a:rPr lang="en-US" dirty="0"/>
          </a:br>
          <a:r>
            <a:rPr lang="en-US" dirty="0"/>
            <a:t>  1:29-31</a:t>
          </a:r>
        </a:p>
      </dgm:t>
    </dgm:pt>
    <dgm:pt modelId="{E237ACD7-6ED1-4FF6-B82D-0C247611E077}" type="parTrans" cxnId="{B6A8C05E-E914-446C-ABD9-991B0D657FD6}">
      <dgm:prSet/>
      <dgm:spPr/>
      <dgm:t>
        <a:bodyPr/>
        <a:lstStyle/>
        <a:p>
          <a:endParaRPr lang="en-US"/>
        </a:p>
      </dgm:t>
    </dgm:pt>
    <dgm:pt modelId="{82C46CDC-FD5F-42A0-AFEE-2BD0BDDCA463}" type="sibTrans" cxnId="{B6A8C05E-E914-446C-ABD9-991B0D657FD6}">
      <dgm:prSet/>
      <dgm:spPr/>
      <dgm:t>
        <a:bodyPr/>
        <a:lstStyle/>
        <a:p>
          <a:endParaRPr lang="en-US"/>
        </a:p>
      </dgm:t>
    </dgm:pt>
    <dgm:pt modelId="{EB8CE141-1A8D-4763-AA6C-6FE82CF4F7CF}">
      <dgm:prSet/>
      <dgm:spPr/>
      <dgm:t>
        <a:bodyPr/>
        <a:lstStyle/>
        <a:p>
          <a:r>
            <a:rPr lang="en-US"/>
            <a:t>Jeremiah 6:7</a:t>
          </a:r>
        </a:p>
      </dgm:t>
    </dgm:pt>
    <dgm:pt modelId="{ECB78851-8DE2-4C07-8124-4F2DBCF73EC0}" type="parTrans" cxnId="{4631B403-5F47-4F91-9291-38CD3935B2DC}">
      <dgm:prSet/>
      <dgm:spPr/>
      <dgm:t>
        <a:bodyPr/>
        <a:lstStyle/>
        <a:p>
          <a:endParaRPr lang="en-US"/>
        </a:p>
      </dgm:t>
    </dgm:pt>
    <dgm:pt modelId="{8508A3FD-7D71-45CB-9ECF-035C1E6E1320}" type="sibTrans" cxnId="{4631B403-5F47-4F91-9291-38CD3935B2DC}">
      <dgm:prSet/>
      <dgm:spPr/>
      <dgm:t>
        <a:bodyPr/>
        <a:lstStyle/>
        <a:p>
          <a:endParaRPr lang="en-US"/>
        </a:p>
      </dgm:t>
    </dgm:pt>
    <dgm:pt modelId="{FE645B96-2149-4703-9EEC-F785C3660A43}">
      <dgm:prSet/>
      <dgm:spPr/>
      <dgm:t>
        <a:bodyPr/>
        <a:lstStyle/>
        <a:p>
          <a:r>
            <a:rPr lang="en-US"/>
            <a:t>Salvation</a:t>
          </a:r>
        </a:p>
      </dgm:t>
    </dgm:pt>
    <dgm:pt modelId="{B850566F-4E62-4B19-89B0-DF6D0ECFB12F}" type="parTrans" cxnId="{3072DFEB-2357-4BA6-87FF-3D8B3F0605E7}">
      <dgm:prSet/>
      <dgm:spPr/>
      <dgm:t>
        <a:bodyPr/>
        <a:lstStyle/>
        <a:p>
          <a:endParaRPr lang="en-US"/>
        </a:p>
      </dgm:t>
    </dgm:pt>
    <dgm:pt modelId="{F62E08D1-2860-4AEE-84B0-CC514F97B68E}" type="sibTrans" cxnId="{3072DFEB-2357-4BA6-87FF-3D8B3F0605E7}">
      <dgm:prSet/>
      <dgm:spPr/>
      <dgm:t>
        <a:bodyPr/>
        <a:lstStyle/>
        <a:p>
          <a:endParaRPr lang="en-US"/>
        </a:p>
      </dgm:t>
    </dgm:pt>
    <dgm:pt modelId="{121AB3AF-376C-467B-B56E-D9B095581FF5}">
      <dgm:prSet/>
      <dgm:spPr/>
      <dgm:t>
        <a:bodyPr/>
        <a:lstStyle/>
        <a:p>
          <a:r>
            <a:rPr lang="en-US"/>
            <a:t>Isaiah 12:3</a:t>
          </a:r>
        </a:p>
      </dgm:t>
    </dgm:pt>
    <dgm:pt modelId="{BBEE1AC0-604E-4D3B-9AA7-B29E6A54D462}" type="parTrans" cxnId="{5B648497-7BD3-4B6B-A4E6-F763DDB3A509}">
      <dgm:prSet/>
      <dgm:spPr/>
      <dgm:t>
        <a:bodyPr/>
        <a:lstStyle/>
        <a:p>
          <a:endParaRPr lang="en-US"/>
        </a:p>
      </dgm:t>
    </dgm:pt>
    <dgm:pt modelId="{5E5A6757-834A-4587-AC1B-864F239C76E9}" type="sibTrans" cxnId="{5B648497-7BD3-4B6B-A4E6-F763DDB3A509}">
      <dgm:prSet/>
      <dgm:spPr/>
      <dgm:t>
        <a:bodyPr/>
        <a:lstStyle/>
        <a:p>
          <a:endParaRPr lang="en-US"/>
        </a:p>
      </dgm:t>
    </dgm:pt>
    <dgm:pt modelId="{5AC5188C-7159-44D6-9A61-B234B9A02E54}">
      <dgm:prSet/>
      <dgm:spPr/>
      <dgm:t>
        <a:bodyPr/>
        <a:lstStyle/>
        <a:p>
          <a:r>
            <a:rPr lang="en-US"/>
            <a:t>Isaiah 58:11</a:t>
          </a:r>
        </a:p>
      </dgm:t>
    </dgm:pt>
    <dgm:pt modelId="{4C8E6D12-C6AF-4F1D-B264-B2393F97D6EA}" type="parTrans" cxnId="{E95F806D-6763-4586-81A8-81D611F8B1E0}">
      <dgm:prSet/>
      <dgm:spPr/>
      <dgm:t>
        <a:bodyPr/>
        <a:lstStyle/>
        <a:p>
          <a:endParaRPr lang="en-US"/>
        </a:p>
      </dgm:t>
    </dgm:pt>
    <dgm:pt modelId="{730A47D6-7E61-4EE3-8100-305A99227F47}" type="sibTrans" cxnId="{E95F806D-6763-4586-81A8-81D611F8B1E0}">
      <dgm:prSet/>
      <dgm:spPr/>
      <dgm:t>
        <a:bodyPr/>
        <a:lstStyle/>
        <a:p>
          <a:endParaRPr lang="en-US"/>
        </a:p>
      </dgm:t>
    </dgm:pt>
    <dgm:pt modelId="{FC333CC9-FCB7-4427-93AC-782D4CB12031}">
      <dgm:prSet/>
      <dgm:spPr/>
      <dgm:t>
        <a:bodyPr/>
        <a:lstStyle/>
        <a:p>
          <a:r>
            <a:rPr lang="en-US" dirty="0"/>
            <a:t>Jeremiah</a:t>
          </a:r>
          <a:br>
            <a:rPr lang="en-US" dirty="0"/>
          </a:br>
          <a:r>
            <a:rPr lang="en-US" dirty="0"/>
            <a:t>   31:12</a:t>
          </a:r>
        </a:p>
      </dgm:t>
    </dgm:pt>
    <dgm:pt modelId="{767EEB72-2510-40A4-964B-097B5791E795}" type="parTrans" cxnId="{EED577D5-A4DF-4477-9F98-45E7D9E1D3FE}">
      <dgm:prSet/>
      <dgm:spPr/>
      <dgm:t>
        <a:bodyPr/>
        <a:lstStyle/>
        <a:p>
          <a:endParaRPr lang="en-US"/>
        </a:p>
      </dgm:t>
    </dgm:pt>
    <dgm:pt modelId="{C67B63AB-775E-450C-8A0B-C75CE2E9E80A}" type="sibTrans" cxnId="{EED577D5-A4DF-4477-9F98-45E7D9E1D3FE}">
      <dgm:prSet/>
      <dgm:spPr/>
      <dgm:t>
        <a:bodyPr/>
        <a:lstStyle/>
        <a:p>
          <a:endParaRPr lang="en-US"/>
        </a:p>
      </dgm:t>
    </dgm:pt>
    <dgm:pt modelId="{44AFA280-2C11-4D2E-8DBE-684CF8E5D074}" type="pres">
      <dgm:prSet presAssocID="{02CFD76A-7642-4A03-9D62-DD38492A45F4}" presName="Name0" presStyleCnt="0">
        <dgm:presLayoutVars>
          <dgm:dir/>
          <dgm:animLvl val="lvl"/>
          <dgm:resizeHandles val="exact"/>
        </dgm:presLayoutVars>
      </dgm:prSet>
      <dgm:spPr/>
    </dgm:pt>
    <dgm:pt modelId="{26CDE9B7-1777-49EF-A3E1-D6A48F92DF72}" type="pres">
      <dgm:prSet presAssocID="{DAD4CCA0-2E8D-42AF-9CFD-597DC1500105}" presName="composite" presStyleCnt="0"/>
      <dgm:spPr/>
    </dgm:pt>
    <dgm:pt modelId="{F1626978-DF75-4E26-9441-CEB6F509BBF4}" type="pres">
      <dgm:prSet presAssocID="{DAD4CCA0-2E8D-42AF-9CFD-597DC150010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03B44D0-F8B6-4224-B305-590E2431155D}" type="pres">
      <dgm:prSet presAssocID="{DAD4CCA0-2E8D-42AF-9CFD-597DC1500105}" presName="desTx" presStyleLbl="alignAccFollowNode1" presStyleIdx="0" presStyleCnt="3">
        <dgm:presLayoutVars>
          <dgm:bulletEnabled val="1"/>
        </dgm:presLayoutVars>
      </dgm:prSet>
      <dgm:spPr/>
    </dgm:pt>
    <dgm:pt modelId="{46793AC0-24EA-4E3C-83D4-021BE52842ED}" type="pres">
      <dgm:prSet presAssocID="{FD7D9B40-7796-40F7-B3A2-C11A0860FB61}" presName="space" presStyleCnt="0"/>
      <dgm:spPr/>
    </dgm:pt>
    <dgm:pt modelId="{29910AC1-AA15-48DE-ABD0-BAA6D33C212E}" type="pres">
      <dgm:prSet presAssocID="{5F5F3143-E695-40DD-A082-B8692F0464F4}" presName="composite" presStyleCnt="0"/>
      <dgm:spPr/>
    </dgm:pt>
    <dgm:pt modelId="{2CBBC502-9BD2-4DC4-8375-47C7BDE92EAC}" type="pres">
      <dgm:prSet presAssocID="{5F5F3143-E695-40DD-A082-B8692F0464F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8F274FF-2BB4-454A-A9CE-BDB55AA508A4}" type="pres">
      <dgm:prSet presAssocID="{5F5F3143-E695-40DD-A082-B8692F0464F4}" presName="desTx" presStyleLbl="alignAccFollowNode1" presStyleIdx="1" presStyleCnt="3">
        <dgm:presLayoutVars>
          <dgm:bulletEnabled val="1"/>
        </dgm:presLayoutVars>
      </dgm:prSet>
      <dgm:spPr/>
    </dgm:pt>
    <dgm:pt modelId="{90C047D7-9D1C-443B-99E2-1CB6919009C6}" type="pres">
      <dgm:prSet presAssocID="{C79F20EC-F548-4364-A6EF-777B664DD774}" presName="space" presStyleCnt="0"/>
      <dgm:spPr/>
    </dgm:pt>
    <dgm:pt modelId="{6309D67F-61E1-4F0E-997F-3CD0897B3422}" type="pres">
      <dgm:prSet presAssocID="{FE645B96-2149-4703-9EEC-F785C3660A43}" presName="composite" presStyleCnt="0"/>
      <dgm:spPr/>
    </dgm:pt>
    <dgm:pt modelId="{B606B775-3FC5-40D3-8F98-D1B7540002C9}" type="pres">
      <dgm:prSet presAssocID="{FE645B96-2149-4703-9EEC-F785C3660A4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DAF6269-4B5E-49C1-B2CF-6442CCA88E99}" type="pres">
      <dgm:prSet presAssocID="{FE645B96-2149-4703-9EEC-F785C3660A4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631B403-5F47-4F91-9291-38CD3935B2DC}" srcId="{5F5F3143-E695-40DD-A082-B8692F0464F4}" destId="{EB8CE141-1A8D-4763-AA6C-6FE82CF4F7CF}" srcOrd="2" destOrd="0" parTransId="{ECB78851-8DE2-4C07-8124-4F2DBCF73EC0}" sibTransId="{8508A3FD-7D71-45CB-9ECF-035C1E6E1320}"/>
    <dgm:cxn modelId="{C4BE4108-829F-4336-BC8B-688717DE2CD6}" type="presOf" srcId="{FC333CC9-FCB7-4427-93AC-782D4CB12031}" destId="{0DAF6269-4B5E-49C1-B2CF-6442CCA88E99}" srcOrd="0" destOrd="2" presId="urn:microsoft.com/office/officeart/2005/8/layout/hList1"/>
    <dgm:cxn modelId="{19A49309-4C82-4024-8977-584BD3DC12C2}" srcId="{DAD4CCA0-2E8D-42AF-9CFD-597DC1500105}" destId="{780927C5-4804-4015-89CA-6B053F687A02}" srcOrd="1" destOrd="0" parTransId="{6A77AE80-4F3A-439C-A3AA-978D81382427}" sibTransId="{7210A08F-7FFE-4EBD-9344-AD7985CDCA80}"/>
    <dgm:cxn modelId="{05630211-9AB9-4B8B-B6E1-FB2178E6AB2D}" type="presOf" srcId="{780927C5-4804-4015-89CA-6B053F687A02}" destId="{F03B44D0-F8B6-4224-B305-590E2431155D}" srcOrd="0" destOrd="1" presId="urn:microsoft.com/office/officeart/2005/8/layout/hList1"/>
    <dgm:cxn modelId="{992BC91E-BFED-44E5-A631-493469B9129A}" type="presOf" srcId="{02CFD76A-7642-4A03-9D62-DD38492A45F4}" destId="{44AFA280-2C11-4D2E-8DBE-684CF8E5D074}" srcOrd="0" destOrd="0" presId="urn:microsoft.com/office/officeart/2005/8/layout/hList1"/>
    <dgm:cxn modelId="{BCA88426-DEF5-4D50-A377-A0FF74012441}" type="presOf" srcId="{EB8CE141-1A8D-4763-AA6C-6FE82CF4F7CF}" destId="{A8F274FF-2BB4-454A-A9CE-BDB55AA508A4}" srcOrd="0" destOrd="2" presId="urn:microsoft.com/office/officeart/2005/8/layout/hList1"/>
    <dgm:cxn modelId="{CEAF7427-1BBE-484F-BD33-87466CA50FF1}" type="presOf" srcId="{DAD4CCA0-2E8D-42AF-9CFD-597DC1500105}" destId="{F1626978-DF75-4E26-9441-CEB6F509BBF4}" srcOrd="0" destOrd="0" presId="urn:microsoft.com/office/officeart/2005/8/layout/hList1"/>
    <dgm:cxn modelId="{BC799336-0412-4D48-B6C3-F8B81E6A1B87}" type="presOf" srcId="{121AB3AF-376C-467B-B56E-D9B095581FF5}" destId="{0DAF6269-4B5E-49C1-B2CF-6442CCA88E99}" srcOrd="0" destOrd="0" presId="urn:microsoft.com/office/officeart/2005/8/layout/hList1"/>
    <dgm:cxn modelId="{76631C3C-EAC2-45A3-A76B-C3784C81BF59}" type="presOf" srcId="{5AC5188C-7159-44D6-9A61-B234B9A02E54}" destId="{0DAF6269-4B5E-49C1-B2CF-6442CCA88E99}" srcOrd="0" destOrd="1" presId="urn:microsoft.com/office/officeart/2005/8/layout/hList1"/>
    <dgm:cxn modelId="{914BAF3E-5E5B-46A1-BDFB-7A479F947DB1}" srcId="{DAD4CCA0-2E8D-42AF-9CFD-597DC1500105}" destId="{30998CA2-DCC2-49D1-A111-8AD72FD71753}" srcOrd="0" destOrd="0" parTransId="{363C92B4-5549-47A0-A10A-934E9CC78BAF}" sibTransId="{516EF592-BA25-4BEF-B3E6-2986DA2D6C7B}"/>
    <dgm:cxn modelId="{B6A8C05E-E914-446C-ABD9-991B0D657FD6}" srcId="{5F5F3143-E695-40DD-A082-B8692F0464F4}" destId="{E265E642-7E0D-4A40-A15F-132F5B5E43FF}" srcOrd="1" destOrd="0" parTransId="{E237ACD7-6ED1-4FF6-B82D-0C247611E077}" sibTransId="{82C46CDC-FD5F-42A0-AFEE-2BD0BDDCA463}"/>
    <dgm:cxn modelId="{3725975F-07B8-44E4-B955-1FF260580EFE}" type="presOf" srcId="{E265E642-7E0D-4A40-A15F-132F5B5E43FF}" destId="{A8F274FF-2BB4-454A-A9CE-BDB55AA508A4}" srcOrd="0" destOrd="1" presId="urn:microsoft.com/office/officeart/2005/8/layout/hList1"/>
    <dgm:cxn modelId="{78B67D47-1026-44AD-BA1B-F32465BC869A}" srcId="{02CFD76A-7642-4A03-9D62-DD38492A45F4}" destId="{5F5F3143-E695-40DD-A082-B8692F0464F4}" srcOrd="1" destOrd="0" parTransId="{F346988E-8B5E-4CBB-83F9-86C6F52B65CB}" sibTransId="{C79F20EC-F548-4364-A6EF-777B664DD774}"/>
    <dgm:cxn modelId="{E95F806D-6763-4586-81A8-81D611F8B1E0}" srcId="{FE645B96-2149-4703-9EEC-F785C3660A43}" destId="{5AC5188C-7159-44D6-9A61-B234B9A02E54}" srcOrd="1" destOrd="0" parTransId="{4C8E6D12-C6AF-4F1D-B264-B2393F97D6EA}" sibTransId="{730A47D6-7E61-4EE3-8100-305A99227F47}"/>
    <dgm:cxn modelId="{4F711752-A24B-418D-8B2E-9BD05190D8AF}" type="presOf" srcId="{15339F11-8299-47ED-BD02-7512BF233000}" destId="{A8F274FF-2BB4-454A-A9CE-BDB55AA508A4}" srcOrd="0" destOrd="0" presId="urn:microsoft.com/office/officeart/2005/8/layout/hList1"/>
    <dgm:cxn modelId="{B32D3F56-2316-4AA5-B125-4E25B7E6A6F6}" type="presOf" srcId="{30998CA2-DCC2-49D1-A111-8AD72FD71753}" destId="{F03B44D0-F8B6-4224-B305-590E2431155D}" srcOrd="0" destOrd="0" presId="urn:microsoft.com/office/officeart/2005/8/layout/hList1"/>
    <dgm:cxn modelId="{5347B27F-4DBE-4757-949A-6005C5C4B5A9}" type="presOf" srcId="{FE645B96-2149-4703-9EEC-F785C3660A43}" destId="{B606B775-3FC5-40D3-8F98-D1B7540002C9}" srcOrd="0" destOrd="0" presId="urn:microsoft.com/office/officeart/2005/8/layout/hList1"/>
    <dgm:cxn modelId="{5B648497-7BD3-4B6B-A4E6-F763DDB3A509}" srcId="{FE645B96-2149-4703-9EEC-F785C3660A43}" destId="{121AB3AF-376C-467B-B56E-D9B095581FF5}" srcOrd="0" destOrd="0" parTransId="{BBEE1AC0-604E-4D3B-9AA7-B29E6A54D462}" sibTransId="{5E5A6757-834A-4587-AC1B-864F239C76E9}"/>
    <dgm:cxn modelId="{42A92AA2-302C-416A-9E95-88F280166CAA}" type="presOf" srcId="{5F5F3143-E695-40DD-A082-B8692F0464F4}" destId="{2CBBC502-9BD2-4DC4-8375-47C7BDE92EAC}" srcOrd="0" destOrd="0" presId="urn:microsoft.com/office/officeart/2005/8/layout/hList1"/>
    <dgm:cxn modelId="{77DE0BA3-6B6F-4F48-912C-92F79B089AD8}" srcId="{5F5F3143-E695-40DD-A082-B8692F0464F4}" destId="{15339F11-8299-47ED-BD02-7512BF233000}" srcOrd="0" destOrd="0" parTransId="{66F7A929-2563-4642-A03F-38B0854763B2}" sibTransId="{E0519573-C702-4391-AB2D-A69133D9E0BC}"/>
    <dgm:cxn modelId="{EED577D5-A4DF-4477-9F98-45E7D9E1D3FE}" srcId="{FE645B96-2149-4703-9EEC-F785C3660A43}" destId="{FC333CC9-FCB7-4427-93AC-782D4CB12031}" srcOrd="2" destOrd="0" parTransId="{767EEB72-2510-40A4-964B-097B5791E795}" sibTransId="{C67B63AB-775E-450C-8A0B-C75CE2E9E80A}"/>
    <dgm:cxn modelId="{3072DFEB-2357-4BA6-87FF-3D8B3F0605E7}" srcId="{02CFD76A-7642-4A03-9D62-DD38492A45F4}" destId="{FE645B96-2149-4703-9EEC-F785C3660A43}" srcOrd="2" destOrd="0" parTransId="{B850566F-4E62-4B19-89B0-DF6D0ECFB12F}" sibTransId="{F62E08D1-2860-4AEE-84B0-CC514F97B68E}"/>
    <dgm:cxn modelId="{944BB3F3-8B27-4779-8375-4A225B4AD4E3}" srcId="{02CFD76A-7642-4A03-9D62-DD38492A45F4}" destId="{DAD4CCA0-2E8D-42AF-9CFD-597DC1500105}" srcOrd="0" destOrd="0" parTransId="{3157E0B9-8678-44E6-B053-CCF28380282E}" sibTransId="{FD7D9B40-7796-40F7-B3A2-C11A0860FB61}"/>
    <dgm:cxn modelId="{E684C995-2AC2-473D-9B59-6251C0120BA8}" type="presParOf" srcId="{44AFA280-2C11-4D2E-8DBE-684CF8E5D074}" destId="{26CDE9B7-1777-49EF-A3E1-D6A48F92DF72}" srcOrd="0" destOrd="0" presId="urn:microsoft.com/office/officeart/2005/8/layout/hList1"/>
    <dgm:cxn modelId="{E99C2EB1-9B1C-4DED-89CB-06D3288E7A44}" type="presParOf" srcId="{26CDE9B7-1777-49EF-A3E1-D6A48F92DF72}" destId="{F1626978-DF75-4E26-9441-CEB6F509BBF4}" srcOrd="0" destOrd="0" presId="urn:microsoft.com/office/officeart/2005/8/layout/hList1"/>
    <dgm:cxn modelId="{06DD499F-3BE7-4691-B8C5-388BFFE1EAAE}" type="presParOf" srcId="{26CDE9B7-1777-49EF-A3E1-D6A48F92DF72}" destId="{F03B44D0-F8B6-4224-B305-590E2431155D}" srcOrd="1" destOrd="0" presId="urn:microsoft.com/office/officeart/2005/8/layout/hList1"/>
    <dgm:cxn modelId="{E6B5841C-80D1-4A88-B5BB-F376A42141C9}" type="presParOf" srcId="{44AFA280-2C11-4D2E-8DBE-684CF8E5D074}" destId="{46793AC0-24EA-4E3C-83D4-021BE52842ED}" srcOrd="1" destOrd="0" presId="urn:microsoft.com/office/officeart/2005/8/layout/hList1"/>
    <dgm:cxn modelId="{1A224732-05E8-4711-85DC-E521291B9D1C}" type="presParOf" srcId="{44AFA280-2C11-4D2E-8DBE-684CF8E5D074}" destId="{29910AC1-AA15-48DE-ABD0-BAA6D33C212E}" srcOrd="2" destOrd="0" presId="urn:microsoft.com/office/officeart/2005/8/layout/hList1"/>
    <dgm:cxn modelId="{7B9062C0-A95A-4079-ABD3-7800ABAC5437}" type="presParOf" srcId="{29910AC1-AA15-48DE-ABD0-BAA6D33C212E}" destId="{2CBBC502-9BD2-4DC4-8375-47C7BDE92EAC}" srcOrd="0" destOrd="0" presId="urn:microsoft.com/office/officeart/2005/8/layout/hList1"/>
    <dgm:cxn modelId="{CDB35F5F-1305-45EA-BA96-C7266D155D78}" type="presParOf" srcId="{29910AC1-AA15-48DE-ABD0-BAA6D33C212E}" destId="{A8F274FF-2BB4-454A-A9CE-BDB55AA508A4}" srcOrd="1" destOrd="0" presId="urn:microsoft.com/office/officeart/2005/8/layout/hList1"/>
    <dgm:cxn modelId="{469F8854-5898-4FB6-A9B0-368289ABDFD4}" type="presParOf" srcId="{44AFA280-2C11-4D2E-8DBE-684CF8E5D074}" destId="{90C047D7-9D1C-443B-99E2-1CB6919009C6}" srcOrd="3" destOrd="0" presId="urn:microsoft.com/office/officeart/2005/8/layout/hList1"/>
    <dgm:cxn modelId="{6CE58AEF-CEF1-48B3-8105-025F1BB02853}" type="presParOf" srcId="{44AFA280-2C11-4D2E-8DBE-684CF8E5D074}" destId="{6309D67F-61E1-4F0E-997F-3CD0897B3422}" srcOrd="4" destOrd="0" presId="urn:microsoft.com/office/officeart/2005/8/layout/hList1"/>
    <dgm:cxn modelId="{BA1D1A7E-04AA-44EA-AE23-017ED1DC89A9}" type="presParOf" srcId="{6309D67F-61E1-4F0E-997F-3CD0897B3422}" destId="{B606B775-3FC5-40D3-8F98-D1B7540002C9}" srcOrd="0" destOrd="0" presId="urn:microsoft.com/office/officeart/2005/8/layout/hList1"/>
    <dgm:cxn modelId="{4EB0676C-D6FC-470B-8DA2-2AE5FAB2EDFB}" type="presParOf" srcId="{6309D67F-61E1-4F0E-997F-3CD0897B3422}" destId="{0DAF6269-4B5E-49C1-B2CF-6442CCA88E9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CDD84-005E-4954-9AEA-32A481219D4C}">
      <dsp:nvSpPr>
        <dsp:cNvPr id="0" name=""/>
        <dsp:cNvSpPr/>
      </dsp:nvSpPr>
      <dsp:spPr>
        <a:xfrm>
          <a:off x="0" y="60819"/>
          <a:ext cx="6589260" cy="16287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Gen 24: Isaac and Rebekah</a:t>
          </a:r>
        </a:p>
      </dsp:txBody>
      <dsp:txXfrm>
        <a:off x="79508" y="140327"/>
        <a:ext cx="6430244" cy="1469715"/>
      </dsp:txXfrm>
    </dsp:sp>
    <dsp:sp modelId="{F3595B59-8696-4635-8986-F2B1515C5F81}">
      <dsp:nvSpPr>
        <dsp:cNvPr id="0" name=""/>
        <dsp:cNvSpPr/>
      </dsp:nvSpPr>
      <dsp:spPr>
        <a:xfrm>
          <a:off x="0" y="1807630"/>
          <a:ext cx="6589260" cy="1628731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Gen 29: Jacob and Rachel </a:t>
          </a:r>
        </a:p>
      </dsp:txBody>
      <dsp:txXfrm>
        <a:off x="79508" y="1887138"/>
        <a:ext cx="6430244" cy="1469715"/>
      </dsp:txXfrm>
    </dsp:sp>
    <dsp:sp modelId="{FC009281-2F53-4649-9084-09D3142EB17C}">
      <dsp:nvSpPr>
        <dsp:cNvPr id="0" name=""/>
        <dsp:cNvSpPr/>
      </dsp:nvSpPr>
      <dsp:spPr>
        <a:xfrm>
          <a:off x="0" y="3554442"/>
          <a:ext cx="6589260" cy="162873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Exodus 2:11-25: Moses and Zipporah</a:t>
          </a:r>
        </a:p>
      </dsp:txBody>
      <dsp:txXfrm>
        <a:off x="79508" y="3633950"/>
        <a:ext cx="6430244" cy="14697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26978-DF75-4E26-9441-CEB6F509BBF4}">
      <dsp:nvSpPr>
        <dsp:cNvPr id="0" name=""/>
        <dsp:cNvSpPr/>
      </dsp:nvSpPr>
      <dsp:spPr>
        <a:xfrm>
          <a:off x="3286" y="52216"/>
          <a:ext cx="3203971" cy="1036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Love</a:t>
          </a:r>
        </a:p>
      </dsp:txBody>
      <dsp:txXfrm>
        <a:off x="3286" y="52216"/>
        <a:ext cx="3203971" cy="1036800"/>
      </dsp:txXfrm>
    </dsp:sp>
    <dsp:sp modelId="{F03B44D0-F8B6-4224-B305-590E2431155D}">
      <dsp:nvSpPr>
        <dsp:cNvPr id="0" name=""/>
        <dsp:cNvSpPr/>
      </dsp:nvSpPr>
      <dsp:spPr>
        <a:xfrm>
          <a:off x="3286" y="1089016"/>
          <a:ext cx="3203971" cy="321010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Proverbs</a:t>
          </a:r>
          <a:br>
            <a:rPr lang="en-US" sz="3600" kern="1200" dirty="0"/>
          </a:br>
          <a:r>
            <a:rPr lang="en-US" sz="3600" kern="1200" dirty="0"/>
            <a:t>    5:15-20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Proverbs 23 Saying 18</a:t>
          </a:r>
          <a:br>
            <a:rPr lang="en-US" sz="3600" kern="1200" dirty="0"/>
          </a:br>
          <a:r>
            <a:rPr lang="en-US" sz="3600" kern="1200" dirty="0"/>
            <a:t>(v. 26-28)</a:t>
          </a:r>
        </a:p>
      </dsp:txBody>
      <dsp:txXfrm>
        <a:off x="3286" y="1089016"/>
        <a:ext cx="3203971" cy="3210105"/>
      </dsp:txXfrm>
    </dsp:sp>
    <dsp:sp modelId="{2CBBC502-9BD2-4DC4-8375-47C7BDE92EAC}">
      <dsp:nvSpPr>
        <dsp:cNvPr id="0" name=""/>
        <dsp:cNvSpPr/>
      </dsp:nvSpPr>
      <dsp:spPr>
        <a:xfrm>
          <a:off x="3655814" y="52216"/>
          <a:ext cx="3203971" cy="1036800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Faith</a:t>
          </a:r>
        </a:p>
      </dsp:txBody>
      <dsp:txXfrm>
        <a:off x="3655814" y="52216"/>
        <a:ext cx="3203971" cy="1036800"/>
      </dsp:txXfrm>
    </dsp:sp>
    <dsp:sp modelId="{A8F274FF-2BB4-454A-A9CE-BDB55AA508A4}">
      <dsp:nvSpPr>
        <dsp:cNvPr id="0" name=""/>
        <dsp:cNvSpPr/>
      </dsp:nvSpPr>
      <dsp:spPr>
        <a:xfrm>
          <a:off x="3655814" y="1089016"/>
          <a:ext cx="3203971" cy="3210105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Proverbs</a:t>
          </a:r>
          <a:br>
            <a:rPr lang="en-US" sz="3600" kern="1200" dirty="0"/>
          </a:br>
          <a:r>
            <a:rPr lang="en-US" sz="3600" kern="1200" dirty="0"/>
            <a:t>   25:25-26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Isaiah </a:t>
          </a:r>
          <a:br>
            <a:rPr lang="en-US" sz="3600" kern="1200" dirty="0"/>
          </a:br>
          <a:r>
            <a:rPr lang="en-US" sz="3600" kern="1200" dirty="0"/>
            <a:t>  1:29-31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/>
            <a:t>Jeremiah 6:7</a:t>
          </a:r>
        </a:p>
      </dsp:txBody>
      <dsp:txXfrm>
        <a:off x="3655814" y="1089016"/>
        <a:ext cx="3203971" cy="3210105"/>
      </dsp:txXfrm>
    </dsp:sp>
    <dsp:sp modelId="{B606B775-3FC5-40D3-8F98-D1B7540002C9}">
      <dsp:nvSpPr>
        <dsp:cNvPr id="0" name=""/>
        <dsp:cNvSpPr/>
      </dsp:nvSpPr>
      <dsp:spPr>
        <a:xfrm>
          <a:off x="7308342" y="52216"/>
          <a:ext cx="3203971" cy="103680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Salvation</a:t>
          </a:r>
        </a:p>
      </dsp:txBody>
      <dsp:txXfrm>
        <a:off x="7308342" y="52216"/>
        <a:ext cx="3203971" cy="1036800"/>
      </dsp:txXfrm>
    </dsp:sp>
    <dsp:sp modelId="{0DAF6269-4B5E-49C1-B2CF-6442CCA88E99}">
      <dsp:nvSpPr>
        <dsp:cNvPr id="0" name=""/>
        <dsp:cNvSpPr/>
      </dsp:nvSpPr>
      <dsp:spPr>
        <a:xfrm>
          <a:off x="7308342" y="1089016"/>
          <a:ext cx="3203971" cy="3210105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/>
            <a:t>Isaiah 12:3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/>
            <a:t>Isaiah 58:11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Jeremiah</a:t>
          </a:r>
          <a:br>
            <a:rPr lang="en-US" sz="3600" kern="1200" dirty="0"/>
          </a:br>
          <a:r>
            <a:rPr lang="en-US" sz="3600" kern="1200" dirty="0"/>
            <a:t>   31:12</a:t>
          </a:r>
        </a:p>
      </dsp:txBody>
      <dsp:txXfrm>
        <a:off x="7308342" y="1089016"/>
        <a:ext cx="3203971" cy="3210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CB88-3D41-96B9-9FAE-5A8A425BF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D867B2-0B46-543C-13A0-D7FEA4479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7C2B2-20B1-103B-7454-7BADFD325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DE022-9369-AFD7-D57A-E146E6A2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53704-CAAC-5352-7E69-0449BBFB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E3338-7AE2-66F0-EEFE-306B1B093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F3707-9E8E-9A93-948F-24279D23A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6E97A-DA5C-22AE-F06B-717B9FA91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95E45-BE34-32C6-D4E6-0C4B69659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AD961-2134-8EE8-6D98-8840CCC0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62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54CC8A-61B4-818A-8966-564C4088E0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2EEF5-CC70-1693-FB0B-944E252A6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E4B29-7BF2-3EF4-6831-194E630D4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E2738-14FA-C940-EA2E-3212E2D8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9AED5-55B3-708C-9719-434DF22E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C0B77-8373-E9C3-4FA7-9118FCE2B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49EBD-3D44-3418-248B-D5B6F4E5D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FFFD5-A552-0639-C343-348BF136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E3D93-1000-E912-690C-C7B2160D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68087-7447-B869-76D3-6037262E3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0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D348A-A7B4-1FCA-B721-1312A7396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84372-BC90-01DB-0224-CB1BC57CD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467D4-EA31-B8F7-6798-B643AD03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C65AB-2181-330E-8DFA-704DABD8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FAF4E-DCD6-DE00-99A1-3ADA1B675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6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E98F3-D5A2-7546-08F7-9CE9D7206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E7F43-8347-17D0-40E3-9B45EB04A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41034-47B3-F8E2-5054-C0BD5F48F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56C9D-FE9C-781F-7217-7A357F5A9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1BB2B-C01B-2524-77B8-B6F1763FD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ADDD0-F4FA-4926-CCE8-A19E063A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6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065E2-8BE9-B23E-2C41-DBC8CA24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2778B-F0F2-59E7-A0CE-1EE68FD89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E59E3-EEAA-44DE-4561-3D66D04E7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D73E55-98EF-3ACF-9520-7C65547BB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4F60B5-6E95-95A3-57EA-E7F1EF142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1FE13A-CAEB-3410-297D-5E44F3261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69EE2C-0591-3887-FDE8-069BA45DB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4A9B32-145A-7EC1-1C2B-AE126922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3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EDDB5-AB5C-24A6-FA73-61227651D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73C8F-AC63-03D5-714B-9E7FD1FD1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38F14-2A67-1984-ADC0-5171C429A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CD150-524B-B9C1-77C6-59850DF1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4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56F262-8C35-5FC8-9B05-6EA87B42C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B28368-A60F-5561-414E-4B642D5D4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95955-B2A9-F061-3627-D5BCE6D8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6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854EF-7DD1-03AF-79ED-1991744E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43950-AB24-A8B5-86FC-63416E395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4EFD3-559D-7B44-887E-82297DF41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56ABF-2087-CBF3-2FD1-3A62AF2DD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4BDC6-D727-04D2-241B-AF63F3597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936C0-033A-52AA-43AB-67253FE9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B8671-342E-4B53-64F5-8DB58B0EC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54985F-4F65-E471-7DBF-0D2161F367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6CD54A-2FD5-634E-04E5-2B88387D0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209AF-3BBE-9623-7C23-5C3744B2D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5AD6A4-2CA2-EBA6-83DA-DEE2B3FCF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B5CA8-49D3-35E1-6413-085A9A9A7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6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528082-9415-423C-1B75-8C4AA841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D8CA4-EF19-855D-2CD4-C1EBEDAC6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3DB4C-F49B-27A0-C989-648A5D44E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2F405-B460-4905-AA48-B5F90D8DDCD3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037BB-3BE5-C38A-EDBE-3AF62E6D3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2FBC4-E181-9DAF-9460-ADEB618CF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8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A721C7-C442-9207-E68D-FF8FB7331C96}"/>
              </a:ext>
            </a:extLst>
          </p:cNvPr>
          <p:cNvSpPr/>
          <p:nvPr/>
        </p:nvSpPr>
        <p:spPr>
          <a:xfrm>
            <a:off x="0" y="0"/>
            <a:ext cx="8641080" cy="6858000"/>
          </a:xfrm>
          <a:prstGeom prst="rect">
            <a:avLst/>
          </a:prstGeom>
          <a:solidFill>
            <a:srgbClr val="CBFBFB"/>
          </a:solidFill>
          <a:ln>
            <a:solidFill>
              <a:srgbClr val="CBFB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672EF-60B9-6B85-7710-462BBB428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518"/>
            <a:ext cx="7477125" cy="3735484"/>
          </a:xfrm>
        </p:spPr>
        <p:txBody>
          <a:bodyPr>
            <a:normAutofit/>
          </a:bodyPr>
          <a:lstStyle/>
          <a:p>
            <a:r>
              <a:rPr lang="en-US" dirty="0"/>
              <a:t>Old Testament Survey: </a:t>
            </a:r>
            <a:br>
              <a:rPr lang="en-US" dirty="0"/>
            </a:br>
            <a:r>
              <a:rPr lang="en-US" dirty="0"/>
              <a:t>Literature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Love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82F75-9A51-227A-951A-E762D2649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65" y="4654548"/>
            <a:ext cx="7477125" cy="583882"/>
          </a:xfrm>
        </p:spPr>
        <p:txBody>
          <a:bodyPr/>
          <a:lstStyle/>
          <a:p>
            <a:r>
              <a:rPr lang="en-US" dirty="0"/>
              <a:t>Dr. Keith Evan Schubert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22C817F-556B-FDB0-90D5-E266CC675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390" y="0"/>
            <a:ext cx="4714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98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949DA8-973F-C8E3-C84C-2FD911BBC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en-US" dirty="0"/>
              <a:t>Poetic Romantic Love &amp; Imagery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55924-7DBE-D452-800D-1FDA6B90E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r>
              <a:rPr lang="en-US" sz="2000"/>
              <a:t>Song of Solomon 1</a:t>
            </a:r>
          </a:p>
          <a:p>
            <a:endParaRPr lang="en-US" sz="2000"/>
          </a:p>
        </p:txBody>
      </p:sp>
      <p:pic>
        <p:nvPicPr>
          <p:cNvPr id="1026" name="Picture 2" descr="Ein Gedi Israel - The Complete Guide - DeadSea.com">
            <a:extLst>
              <a:ext uri="{FF2B5EF4-FFF2-40B4-BE49-F238E27FC236}">
                <a16:creationId xmlns:a16="http://schemas.microsoft.com/office/drawing/2014/main" id="{06514C49-64BD-7248-7FB1-1008666E7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5" r="-1" b="23123"/>
          <a:stretch/>
        </p:blipFill>
        <p:spPr bwMode="auto"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atch the sun go down in this #traditional tent. | Bedouin tent, Canopy ...">
            <a:extLst>
              <a:ext uri="{FF2B5EF4-FFF2-40B4-BE49-F238E27FC236}">
                <a16:creationId xmlns:a16="http://schemas.microsoft.com/office/drawing/2014/main" id="{C49E32B9-9C89-51CD-1146-AC68F52389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7" b="1833"/>
          <a:stretch/>
        </p:blipFill>
        <p:spPr bwMode="auto"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462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49DA8-973F-C8E3-C84C-2FD911BBC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368" y="4522156"/>
            <a:ext cx="4937937" cy="1363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Poetic Romantic Love &amp; Imagery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55924-7DBE-D452-800D-1FDA6B90E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8370" y="3945418"/>
            <a:ext cx="4937936" cy="5767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Song of Solomon 4</a:t>
            </a:r>
          </a:p>
        </p:txBody>
      </p:sp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9" name="Freeform: Shape 3088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2B1B856-ABB0-064E-2C3D-A8A18C2C4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0" b="11484"/>
          <a:stretch/>
        </p:blipFill>
        <p:spPr bwMode="auto"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ull Moon: The hill country of Gilead">
            <a:extLst>
              <a:ext uri="{FF2B5EF4-FFF2-40B4-BE49-F238E27FC236}">
                <a16:creationId xmlns:a16="http://schemas.microsoft.com/office/drawing/2014/main" id="{0D5235C2-B817-FE2F-7501-46D44ABA76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0" r="-1" b="-1"/>
          <a:stretch/>
        </p:blipFill>
        <p:spPr bwMode="auto"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1" name="Oval 3090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D61946F6-7D95-31CC-E069-5F862BACF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t="606" r="23041" b="-607"/>
          <a:stretch/>
        </p:blipFill>
        <p:spPr bwMode="auto"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3" name="Freeform: Shape 3092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6" name="Picture 4" descr="Upper Gilead (BiblePlaces.com)">
            <a:extLst>
              <a:ext uri="{FF2B5EF4-FFF2-40B4-BE49-F238E27FC236}">
                <a16:creationId xmlns:a16="http://schemas.microsoft.com/office/drawing/2014/main" id="{E8C510A3-6CC2-1306-738A-0385447FED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2" r="16613" b="3"/>
          <a:stretch/>
        </p:blipFill>
        <p:spPr bwMode="auto"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5" name="Freeform: Shape 3094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1BB344F2-832B-41AA-97DC-D44A59A20C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7" r="15255"/>
          <a:stretch/>
        </p:blipFill>
        <p:spPr bwMode="auto">
          <a:xfrm>
            <a:off x="9363236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537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F4D015-D51E-8397-2A7A-9C7FE1F6F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en-US" dirty="0"/>
              <a:t>Wells and the Patriarchs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07FA02-83C3-B446-3E51-FB3AD59A53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573628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1090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C43994-37B1-D38F-EDC7-E710E867CD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949DA8-973F-C8E3-C84C-2FD911BBC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i="1" dirty="0"/>
              <a:t>Imagery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E72C0E-7403-9F24-81E0-22368C57FD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39693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4039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esus &amp; Samaritan Woman at Jacob's Well, Sychar, Shechem | HolyLandSite.com">
            <a:extLst>
              <a:ext uri="{FF2B5EF4-FFF2-40B4-BE49-F238E27FC236}">
                <a16:creationId xmlns:a16="http://schemas.microsoft.com/office/drawing/2014/main" id="{EE7C3BFD-F63A-719A-5FB1-AB1A108F0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8ACF18C5-29E4-52A0-1F08-1A30BD24E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739" y="1775560"/>
            <a:ext cx="3839261" cy="287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BC84C4A2-AB71-5C88-D4E9-7446FBFFC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007" y="0"/>
            <a:ext cx="3810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ychar, Isreal (location of Jacob's well) | The Urantia Book Part IV ...">
            <a:extLst>
              <a:ext uri="{FF2B5EF4-FFF2-40B4-BE49-F238E27FC236}">
                <a16:creationId xmlns:a16="http://schemas.microsoft.com/office/drawing/2014/main" id="{2967E9BE-6DBF-5AEB-600B-B4AC51988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746" y="4351338"/>
            <a:ext cx="3839261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2B4DF-5159-984C-B085-576766F84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820" y="2552700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John 4: Jesus at the Well</a:t>
            </a:r>
          </a:p>
        </p:txBody>
      </p:sp>
    </p:spTree>
    <p:extLst>
      <p:ext uri="{BB962C8B-B14F-4D97-AF65-F5344CB8AC3E}">
        <p14:creationId xmlns:p14="http://schemas.microsoft.com/office/powerpoint/2010/main" val="1299201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2785</TotalTime>
  <Words>97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Old Testament Survey:  Literature  Love</vt:lpstr>
      <vt:lpstr>Poetic Romantic Love &amp; Imagery</vt:lpstr>
      <vt:lpstr>Poetic Romantic Love &amp; Imagery</vt:lpstr>
      <vt:lpstr>Wells and the Patriarchs</vt:lpstr>
      <vt:lpstr>Imagery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</dc:title>
  <dc:creator>Schubert, Keith</dc:creator>
  <cp:lastModifiedBy>Schubert, Keith</cp:lastModifiedBy>
  <cp:revision>14</cp:revision>
  <dcterms:created xsi:type="dcterms:W3CDTF">2023-08-28T13:31:47Z</dcterms:created>
  <dcterms:modified xsi:type="dcterms:W3CDTF">2024-02-14T23:21:13Z</dcterms:modified>
</cp:coreProperties>
</file>