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8" r:id="rId5"/>
    <p:sldId id="285" r:id="rId6"/>
    <p:sldId id="283" r:id="rId7"/>
    <p:sldId id="284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56" autoAdjust="0"/>
    <p:restoredTop sz="94660"/>
  </p:normalViewPr>
  <p:slideViewPr>
    <p:cSldViewPr snapToGrid="0">
      <p:cViewPr>
        <p:scale>
          <a:sx n="100" d="100"/>
          <a:sy n="100" d="100"/>
        </p:scale>
        <p:origin x="40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3FDC-C49A-C41D-105C-4CA5FF65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36803" y="3156090"/>
            <a:ext cx="4599170" cy="1325563"/>
          </a:xfrm>
        </p:spPr>
        <p:txBody>
          <a:bodyPr/>
          <a:lstStyle/>
          <a:p>
            <a:pPr algn="ctr"/>
            <a:r>
              <a:rPr lang="en-US" dirty="0"/>
              <a:t>First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8345-D2C8-FB76-FF19-BC887C297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49" y="123093"/>
            <a:ext cx="10841338" cy="3165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0C149-F1B3-A702-3472-F5779522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47" y="3471761"/>
            <a:ext cx="10862882" cy="329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41D7B-202A-0509-FE57-AB65751BC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70" y="287851"/>
            <a:ext cx="10515600" cy="31880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E651AD-2100-6141-74F6-69943ED09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0" y="3652456"/>
            <a:ext cx="10515600" cy="31880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4055C76-2720-B882-D135-B996DEC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636803" y="3156090"/>
            <a:ext cx="4599170" cy="1325563"/>
          </a:xfrm>
        </p:spPr>
        <p:txBody>
          <a:bodyPr/>
          <a:lstStyle/>
          <a:p>
            <a:pPr algn="ctr"/>
            <a:r>
              <a:rPr lang="en-US" dirty="0"/>
              <a:t>First Words</a:t>
            </a:r>
          </a:p>
        </p:txBody>
      </p:sp>
    </p:spTree>
    <p:extLst>
      <p:ext uri="{BB962C8B-B14F-4D97-AF65-F5344CB8AC3E}">
        <p14:creationId xmlns:p14="http://schemas.microsoft.com/office/powerpoint/2010/main" val="195894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D5F1-190F-16E1-CDBC-9FCD2903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3CC0810-A783-C593-0D14-E69FE9A0C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86" y="1825625"/>
            <a:ext cx="9862227" cy="4351338"/>
          </a:xfrm>
        </p:spPr>
      </p:pic>
    </p:spTree>
    <p:extLst>
      <p:ext uri="{BB962C8B-B14F-4D97-AF65-F5344CB8AC3E}">
        <p14:creationId xmlns:p14="http://schemas.microsoft.com/office/powerpoint/2010/main" val="210840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7502-FF53-D5FF-B88A-089A6AD8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BDB9-1199-12D2-3CF8-5F7D5824E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A323EA-60F0-C6BE-3994-3069E799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870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25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map&#10;&#10;Description automatically generated">
            <a:extLst>
              <a:ext uri="{FF2B5EF4-FFF2-40B4-BE49-F238E27FC236}">
                <a16:creationId xmlns:a16="http://schemas.microsoft.com/office/drawing/2014/main" id="{448C8B13-4E36-7373-EFE0-5376B509C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64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425664-A06B-EB14-C5F6-E34D821AD81D}"/>
              </a:ext>
            </a:extLst>
          </p:cNvPr>
          <p:cNvSpPr/>
          <p:nvPr/>
        </p:nvSpPr>
        <p:spPr>
          <a:xfrm>
            <a:off x="0" y="0"/>
            <a:ext cx="724545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4EAB3-55EE-30CE-5E79-F798BA3C3614}"/>
              </a:ext>
            </a:extLst>
          </p:cNvPr>
          <p:cNvSpPr txBox="1"/>
          <p:nvPr/>
        </p:nvSpPr>
        <p:spPr>
          <a:xfrm>
            <a:off x="11016343" y="1448810"/>
            <a:ext cx="8828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Yarmuk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85830-B8AA-1334-D5C8-32FC43975DE2}"/>
              </a:ext>
            </a:extLst>
          </p:cNvPr>
          <p:cNvSpPr txBox="1"/>
          <p:nvPr/>
        </p:nvSpPr>
        <p:spPr>
          <a:xfrm>
            <a:off x="10934454" y="2382424"/>
            <a:ext cx="8386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Jabbok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9C178-2578-D3F1-E1AA-42E05749269F}"/>
              </a:ext>
            </a:extLst>
          </p:cNvPr>
          <p:cNvSpPr txBox="1"/>
          <p:nvPr/>
        </p:nvSpPr>
        <p:spPr>
          <a:xfrm>
            <a:off x="11245434" y="4054702"/>
            <a:ext cx="763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Arnon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755D6C-971E-2B28-3E72-E7EC715309B3}"/>
              </a:ext>
            </a:extLst>
          </p:cNvPr>
          <p:cNvSpPr txBox="1"/>
          <p:nvPr/>
        </p:nvSpPr>
        <p:spPr>
          <a:xfrm>
            <a:off x="10527032" y="5235049"/>
            <a:ext cx="7184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Zered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589748-4603-AB2F-7708-7A101CA33BFB}"/>
              </a:ext>
            </a:extLst>
          </p:cNvPr>
          <p:cNvSpPr/>
          <p:nvPr/>
        </p:nvSpPr>
        <p:spPr>
          <a:xfrm>
            <a:off x="10934454" y="145864"/>
            <a:ext cx="1257546" cy="1302946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Bashan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C4E651-271E-9AB2-E70F-D50E7C3EED78}"/>
              </a:ext>
            </a:extLst>
          </p:cNvPr>
          <p:cNvSpPr/>
          <p:nvPr/>
        </p:nvSpPr>
        <p:spPr>
          <a:xfrm>
            <a:off x="10829004" y="4429163"/>
            <a:ext cx="1257545" cy="980027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Moab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9FBCC0-8CF3-2A16-02A3-FA65D645F64B}"/>
              </a:ext>
            </a:extLst>
          </p:cNvPr>
          <p:cNvSpPr/>
          <p:nvPr/>
        </p:nvSpPr>
        <p:spPr>
          <a:xfrm>
            <a:off x="10551443" y="5604381"/>
            <a:ext cx="1457341" cy="1812772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EDOM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60B0A-9194-6935-FC43-D6C12C59B162}"/>
              </a:ext>
            </a:extLst>
          </p:cNvPr>
          <p:cNvSpPr/>
          <p:nvPr/>
        </p:nvSpPr>
        <p:spPr>
          <a:xfrm>
            <a:off x="10829003" y="3495549"/>
            <a:ext cx="1257546" cy="757510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Mishor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02F42-751D-D7AB-A44D-88915E9F7B6A}"/>
              </a:ext>
            </a:extLst>
          </p:cNvPr>
          <p:cNvSpPr/>
          <p:nvPr/>
        </p:nvSpPr>
        <p:spPr>
          <a:xfrm>
            <a:off x="10829003" y="1600585"/>
            <a:ext cx="1257546" cy="1761866"/>
          </a:xfrm>
          <a:prstGeom prst="ellipse">
            <a:avLst/>
          </a:prstGeom>
          <a:solidFill>
            <a:srgbClr val="FF0000">
              <a:alpha val="38824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Dome of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Gilead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039E50-E4FC-D40A-D3D5-7DFB425AF50F}"/>
              </a:ext>
            </a:extLst>
          </p:cNvPr>
          <p:cNvSpPr/>
          <p:nvPr/>
        </p:nvSpPr>
        <p:spPr>
          <a:xfrm>
            <a:off x="11270612" y="2700018"/>
            <a:ext cx="1075135" cy="828528"/>
          </a:xfrm>
          <a:prstGeom prst="ellipse">
            <a:avLst/>
          </a:prstGeom>
          <a:solidFill>
            <a:srgbClr val="66CCFF">
              <a:alpha val="3882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Ammon</a:t>
            </a:r>
          </a:p>
        </p:txBody>
      </p:sp>
      <p:pic>
        <p:nvPicPr>
          <p:cNvPr id="20" name="Picture 19" descr="A map of the sea&#10;&#10;Description automatically generated">
            <a:extLst>
              <a:ext uri="{FF2B5EF4-FFF2-40B4-BE49-F238E27FC236}">
                <a16:creationId xmlns:a16="http://schemas.microsoft.com/office/drawing/2014/main" id="{79C18B29-ED93-7E0A-50A4-C49646D90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063"/>
            <a:ext cx="7245457" cy="60679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3162CE-5EDD-FA10-0922-B613F30E69A7}"/>
              </a:ext>
            </a:extLst>
          </p:cNvPr>
          <p:cNvSpPr txBox="1"/>
          <p:nvPr/>
        </p:nvSpPr>
        <p:spPr>
          <a:xfrm>
            <a:off x="3088481" y="3530084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Wilderness of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Paran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EDF9FA-E37D-251E-3A04-BEA699FA4B83}"/>
              </a:ext>
            </a:extLst>
          </p:cNvPr>
          <p:cNvSpPr txBox="1"/>
          <p:nvPr/>
        </p:nvSpPr>
        <p:spPr>
          <a:xfrm>
            <a:off x="3088481" y="3530084"/>
            <a:ext cx="6176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Wilderness of </a:t>
            </a:r>
            <a:r>
              <a:rPr lang="en-US" b="0" i="0" dirty="0" err="1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Paran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1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0F63-890B-BE4F-B1C0-2BFB9194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365125"/>
            <a:ext cx="5103339" cy="1325563"/>
          </a:xfrm>
        </p:spPr>
        <p:txBody>
          <a:bodyPr/>
          <a:lstStyle/>
          <a:p>
            <a:r>
              <a:rPr lang="en-US" dirty="0"/>
              <a:t>Deuteronomy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08C00-AC92-8EFB-E7C4-37F182176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"/>
          <a:stretch/>
        </p:blipFill>
        <p:spPr>
          <a:xfrm>
            <a:off x="5424616" y="0"/>
            <a:ext cx="676738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17843-C35E-A3D3-7032-C1E74F6B5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72"/>
          <a:stretch/>
        </p:blipFill>
        <p:spPr>
          <a:xfrm>
            <a:off x="1" y="2420449"/>
            <a:ext cx="5424616" cy="45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3F19-9ABD-E120-F614-E9231F8B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10500" cy="1325563"/>
          </a:xfrm>
        </p:spPr>
        <p:txBody>
          <a:bodyPr/>
          <a:lstStyle/>
          <a:p>
            <a:r>
              <a:rPr lang="en-US" dirty="0"/>
              <a:t> Hittite Treaty (2</a:t>
            </a:r>
            <a:r>
              <a:rPr lang="en-US" baseline="30000" dirty="0"/>
              <a:t>nd</a:t>
            </a:r>
            <a:r>
              <a:rPr lang="en-US" dirty="0"/>
              <a:t> Millenium BC)</a:t>
            </a:r>
          </a:p>
        </p:txBody>
      </p:sp>
      <p:pic>
        <p:nvPicPr>
          <p:cNvPr id="5" name="Picture 4" descr="A close-up of a tablet&#10;&#10;Description automatically generated">
            <a:extLst>
              <a:ext uri="{FF2B5EF4-FFF2-40B4-BE49-F238E27FC236}">
                <a16:creationId xmlns:a16="http://schemas.microsoft.com/office/drawing/2014/main" id="{CB5D6466-0E2C-01BF-BDC6-DAD4753C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505"/>
            <a:ext cx="7381875" cy="5499496"/>
          </a:xfrm>
          <a:prstGeom prst="rect">
            <a:avLst/>
          </a:prstGeom>
        </p:spPr>
      </p:pic>
      <p:pic>
        <p:nvPicPr>
          <p:cNvPr id="7" name="Picture 6" descr="A close-up of a stone tablet&#10;&#10;Description automatically generated">
            <a:extLst>
              <a:ext uri="{FF2B5EF4-FFF2-40B4-BE49-F238E27FC236}">
                <a16:creationId xmlns:a16="http://schemas.microsoft.com/office/drawing/2014/main" id="{BE5485E5-E44B-DABE-74AB-4EFAC46D0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612853"/>
            <a:ext cx="4381500" cy="62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98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45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Old Testament Survey:  Literature  Deuteronomy</vt:lpstr>
      <vt:lpstr>First Words</vt:lpstr>
      <vt:lpstr>First Words</vt:lpstr>
      <vt:lpstr>PowerPoint Presentation</vt:lpstr>
      <vt:lpstr>PowerPoint Presentation</vt:lpstr>
      <vt:lpstr>PowerPoint Presentation</vt:lpstr>
      <vt:lpstr>Deuteronomy</vt:lpstr>
      <vt:lpstr> Hittite Treaty (2nd Millenium BC)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14</cp:revision>
  <dcterms:created xsi:type="dcterms:W3CDTF">2023-08-28T13:31:47Z</dcterms:created>
  <dcterms:modified xsi:type="dcterms:W3CDTF">2024-02-21T23:16:05Z</dcterms:modified>
</cp:coreProperties>
</file>