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BFB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05" autoAdjust="0"/>
    <p:restoredTop sz="94660"/>
  </p:normalViewPr>
  <p:slideViewPr>
    <p:cSldViewPr snapToGrid="0">
      <p:cViewPr>
        <p:scale>
          <a:sx n="66" d="100"/>
          <a:sy n="66" d="100"/>
        </p:scale>
        <p:origin x="2232" y="12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3CB88-3D41-96B9-9FAE-5A8A425BF8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D867B2-0B46-543C-13A0-D7FEA44799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D7C2B2-20B1-103B-7454-7BADFD325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2F405-B460-4905-AA48-B5F90D8DDCD3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3DE022-9369-AFD7-D57A-E146E6A2F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553704-CAAC-5352-7E69-0449BBFB6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08E32-B792-498E-AD5E-EA5A09E38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51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E3338-7AE2-66F0-EEFE-306B1B093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EF3707-9E8E-9A93-948F-24279D23A0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66E97A-DA5C-22AE-F06B-717B9FA91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2F405-B460-4905-AA48-B5F90D8DDCD3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395E45-BE34-32C6-D4E6-0C4B69659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9AD961-2134-8EE8-6D98-8840CCC00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08E32-B792-498E-AD5E-EA5A09E38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162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54CC8A-61B4-818A-8966-564C4088E0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62EEF5-CC70-1693-FB0B-944E252A68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AE4B29-7BF2-3EF4-6831-194E630D4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2F405-B460-4905-AA48-B5F90D8DDCD3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0E2738-14FA-C940-EA2E-3212E2D8B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39AED5-55B3-708C-9719-434DF22E1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08E32-B792-498E-AD5E-EA5A09E38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07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4C0B77-8373-E9C3-4FA7-9118FCE2B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149EBD-3D44-3418-248B-D5B6F4E5D7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6FFFD5-A552-0639-C343-348BF136E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2F405-B460-4905-AA48-B5F90D8DDCD3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AE3D93-1000-E912-690C-C7B2160DF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468087-7447-B869-76D3-6037262E3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08E32-B792-498E-AD5E-EA5A09E38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106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D348A-A7B4-1FCA-B721-1312A7396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A84372-BC90-01DB-0224-CB1BC57CD8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C467D4-EA31-B8F7-6798-B643AD03A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2F405-B460-4905-AA48-B5F90D8DDCD3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1C65AB-2181-330E-8DFA-704DABD83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6FAF4E-DCD6-DE00-99A1-3ADA1B675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08E32-B792-498E-AD5E-EA5A09E38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969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FE98F3-D5A2-7546-08F7-9CE9D7206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EE7F43-8347-17D0-40E3-9B45EB04A5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441034-47B3-F8E2-5054-C0BD5F48F9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056C9D-FE9C-781F-7217-7A357F5A9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2F405-B460-4905-AA48-B5F90D8DDCD3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E1BB2B-C01B-2524-77B8-B6F1763FD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CADDD0-F4FA-4926-CCE8-A19E063A9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08E32-B792-498E-AD5E-EA5A09E38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067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065E2-8BE9-B23E-2C41-DBC8CA24A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92778B-F0F2-59E7-A0CE-1EE68FD89A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EE59E3-EEAA-44DE-4561-3D66D04E73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D73E55-98EF-3ACF-9520-7C65547BBD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4F60B5-6E95-95A3-57EA-E7F1EF142C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1FE13A-CAEB-3410-297D-5E44F3261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2F405-B460-4905-AA48-B5F90D8DDCD3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269EE2C-0591-3887-FDE8-069BA45DB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94A9B32-145A-7EC1-1C2B-AE126922A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08E32-B792-498E-AD5E-EA5A09E38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433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0EDDB5-AB5C-24A6-FA73-61227651D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973C8F-AC63-03D5-714B-9E7FD1FD1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2F405-B460-4905-AA48-B5F90D8DDCD3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C38F14-2A67-1984-ADC0-5171C429A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CD150-524B-B9C1-77C6-59850DF12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08E32-B792-498E-AD5E-EA5A09E38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741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456F262-8C35-5FC8-9B05-6EA87B42C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2F405-B460-4905-AA48-B5F90D8DDCD3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B28368-A60F-5561-414E-4B642D5D4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B95955-B2A9-F061-3627-D5BCE6D89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08E32-B792-498E-AD5E-EA5A09E38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565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854EF-7DD1-03AF-79ED-1991744E5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E43950-AB24-A8B5-86FC-63416E3952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B4EFD3-559D-7B44-887E-82297DF414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B56ABF-2087-CBF3-2FD1-3A62AF2DD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2F405-B460-4905-AA48-B5F90D8DDCD3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E4BDC6-D727-04D2-241B-AF63F3597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7936C0-033A-52AA-43AB-67253FE9F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08E32-B792-498E-AD5E-EA5A09E38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88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B8671-342E-4B53-64F5-8DB58B0EC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54985F-4F65-E471-7DBF-0D2161F367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6CD54A-2FD5-634E-04E5-2B88387D05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4209AF-3BBE-9623-7C23-5C3744B2D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2F405-B460-4905-AA48-B5F90D8DDCD3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5AD6A4-2CA2-EBA6-83DA-DEE2B3FCF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CB5CA8-49D3-35E1-6413-085A9A9A7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08E32-B792-498E-AD5E-EA5A09E38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460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2528082-9415-423C-1B75-8C4AA841E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6D8CA4-EF19-855D-2CD4-C1EBEDAC6F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83DB4C-F49B-27A0-C989-648A5D44EB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2F405-B460-4905-AA48-B5F90D8DDCD3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9037BB-3BE5-C38A-EDBE-3AF62E6D3C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02FBC4-E181-9DAF-9460-ADEB618CF3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608E32-B792-498E-AD5E-EA5A09E38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787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2A721C7-C442-9207-E68D-FF8FB7331C96}"/>
              </a:ext>
            </a:extLst>
          </p:cNvPr>
          <p:cNvSpPr/>
          <p:nvPr/>
        </p:nvSpPr>
        <p:spPr>
          <a:xfrm>
            <a:off x="0" y="0"/>
            <a:ext cx="8641080" cy="6858000"/>
          </a:xfrm>
          <a:prstGeom prst="rect">
            <a:avLst/>
          </a:prstGeom>
          <a:solidFill>
            <a:srgbClr val="CBFBFB"/>
          </a:solidFill>
          <a:ln>
            <a:solidFill>
              <a:srgbClr val="CBFBF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C672EF-60B9-6B85-7710-462BBB4282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13518"/>
            <a:ext cx="7477125" cy="3735484"/>
          </a:xfrm>
        </p:spPr>
        <p:txBody>
          <a:bodyPr>
            <a:normAutofit/>
          </a:bodyPr>
          <a:lstStyle/>
          <a:p>
            <a:r>
              <a:rPr lang="en-US" dirty="0"/>
              <a:t>Old Testament Survey: </a:t>
            </a:r>
            <a:br>
              <a:rPr lang="en-US" dirty="0"/>
            </a:br>
            <a:r>
              <a:rPr lang="en-US" dirty="0"/>
              <a:t>Literature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Joshua &amp; Judges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A82F75-9A51-227A-951A-E762D2649C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265" y="4654548"/>
            <a:ext cx="7477125" cy="583882"/>
          </a:xfrm>
        </p:spPr>
        <p:txBody>
          <a:bodyPr/>
          <a:lstStyle/>
          <a:p>
            <a:r>
              <a:rPr lang="en-US" dirty="0"/>
              <a:t>Dr. Keith Evan Schubert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622C817F-556B-FDB0-90D5-E266CC675F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2390" y="0"/>
            <a:ext cx="47148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09877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31BAD53-4E89-4F62-BBB7-26359763E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2756DA2-40EB-4C6F-B962-5822FFB54F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53438" cy="6858000"/>
          </a:xfrm>
          <a:custGeom>
            <a:avLst/>
            <a:gdLst>
              <a:gd name="connsiteX0" fmla="*/ 0 w 6096000"/>
              <a:gd name="connsiteY0" fmla="*/ 0 h 6858000"/>
              <a:gd name="connsiteX1" fmla="*/ 5567517 w 6096000"/>
              <a:gd name="connsiteY1" fmla="*/ 0 h 6858000"/>
              <a:gd name="connsiteX2" fmla="*/ 5566938 w 6096000"/>
              <a:gd name="connsiteY2" fmla="*/ 1705 h 6858000"/>
              <a:gd name="connsiteX3" fmla="*/ 5551594 w 6096000"/>
              <a:gd name="connsiteY3" fmla="*/ 17287 h 6858000"/>
              <a:gd name="connsiteX4" fmla="*/ 5545641 w 6096000"/>
              <a:gd name="connsiteY4" fmla="*/ 130336 h 6858000"/>
              <a:gd name="connsiteX5" fmla="*/ 5538289 w 6096000"/>
              <a:gd name="connsiteY5" fmla="*/ 187093 h 6858000"/>
              <a:gd name="connsiteX6" fmla="*/ 5545790 w 6096000"/>
              <a:gd name="connsiteY6" fmla="*/ 265704 h 6858000"/>
              <a:gd name="connsiteX7" fmla="*/ 5542313 w 6096000"/>
              <a:gd name="connsiteY7" fmla="*/ 354566 h 6858000"/>
              <a:gd name="connsiteX8" fmla="*/ 5524126 w 6096000"/>
              <a:gd name="connsiteY8" fmla="*/ 472000 h 6858000"/>
              <a:gd name="connsiteX9" fmla="*/ 5522170 w 6096000"/>
              <a:gd name="connsiteY9" fmla="*/ 473782 h 6858000"/>
              <a:gd name="connsiteX10" fmla="*/ 5521798 w 6096000"/>
              <a:gd name="connsiteY10" fmla="*/ 491380 h 6858000"/>
              <a:gd name="connsiteX11" fmla="*/ 5536419 w 6096000"/>
              <a:gd name="connsiteY11" fmla="*/ 531675 h 6858000"/>
              <a:gd name="connsiteX12" fmla="*/ 5533435 w 6096000"/>
              <a:gd name="connsiteY12" fmla="*/ 536015 h 6858000"/>
              <a:gd name="connsiteX13" fmla="*/ 5538088 w 6096000"/>
              <a:gd name="connsiteY13" fmla="*/ 572092 h 6858000"/>
              <a:gd name="connsiteX14" fmla="*/ 5536061 w 6096000"/>
              <a:gd name="connsiteY14" fmla="*/ 572511 h 6858000"/>
              <a:gd name="connsiteX15" fmla="*/ 5528218 w 6096000"/>
              <a:gd name="connsiteY15" fmla="*/ 582332 h 6858000"/>
              <a:gd name="connsiteX16" fmla="*/ 5518011 w 6096000"/>
              <a:gd name="connsiteY16" fmla="*/ 601285 h 6858000"/>
              <a:gd name="connsiteX17" fmla="*/ 5473174 w 6096000"/>
              <a:gd name="connsiteY17" fmla="*/ 681608 h 6858000"/>
              <a:gd name="connsiteX18" fmla="*/ 5472963 w 6096000"/>
              <a:gd name="connsiteY18" fmla="*/ 689151 h 6858000"/>
              <a:gd name="connsiteX19" fmla="*/ 5472485 w 6096000"/>
              <a:gd name="connsiteY19" fmla="*/ 689289 h 6858000"/>
              <a:gd name="connsiteX20" fmla="*/ 5471326 w 6096000"/>
              <a:gd name="connsiteY20" fmla="*/ 697222 h 6858000"/>
              <a:gd name="connsiteX21" fmla="*/ 5472164 w 6096000"/>
              <a:gd name="connsiteY21" fmla="*/ 717531 h 6858000"/>
              <a:gd name="connsiteX22" fmla="*/ 5468891 w 6096000"/>
              <a:gd name="connsiteY22" fmla="*/ 722494 h 6858000"/>
              <a:gd name="connsiteX23" fmla="*/ 5463081 w 6096000"/>
              <a:gd name="connsiteY23" fmla="*/ 724368 h 6858000"/>
              <a:gd name="connsiteX24" fmla="*/ 5446981 w 6096000"/>
              <a:gd name="connsiteY24" fmla="*/ 752692 h 6858000"/>
              <a:gd name="connsiteX25" fmla="*/ 5417190 w 6096000"/>
              <a:gd name="connsiteY25" fmla="*/ 816346 h 6858000"/>
              <a:gd name="connsiteX26" fmla="*/ 5388958 w 6096000"/>
              <a:gd name="connsiteY26" fmla="*/ 889417 h 6858000"/>
              <a:gd name="connsiteX27" fmla="*/ 5307044 w 6096000"/>
              <a:gd name="connsiteY27" fmla="*/ 1063288 h 6858000"/>
              <a:gd name="connsiteX28" fmla="*/ 5303837 w 6096000"/>
              <a:gd name="connsiteY28" fmla="*/ 1157176 h 6858000"/>
              <a:gd name="connsiteX29" fmla="*/ 5286494 w 6096000"/>
              <a:gd name="connsiteY29" fmla="*/ 1210776 h 6858000"/>
              <a:gd name="connsiteX30" fmla="*/ 5282463 w 6096000"/>
              <a:gd name="connsiteY30" fmla="*/ 1301993 h 6858000"/>
              <a:gd name="connsiteX31" fmla="*/ 5252235 w 6096000"/>
              <a:gd name="connsiteY31" fmla="*/ 1360879 h 6858000"/>
              <a:gd name="connsiteX32" fmla="*/ 5244497 w 6096000"/>
              <a:gd name="connsiteY32" fmla="*/ 1404045 h 6858000"/>
              <a:gd name="connsiteX33" fmla="*/ 5223823 w 6096000"/>
              <a:gd name="connsiteY33" fmla="*/ 1429568 h 6858000"/>
              <a:gd name="connsiteX34" fmla="*/ 5224851 w 6096000"/>
              <a:gd name="connsiteY34" fmla="*/ 1430305 h 6858000"/>
              <a:gd name="connsiteX35" fmla="*/ 5212394 w 6096000"/>
              <a:gd name="connsiteY35" fmla="*/ 1463304 h 6858000"/>
              <a:gd name="connsiteX36" fmla="*/ 5209958 w 6096000"/>
              <a:gd name="connsiteY36" fmla="*/ 1514846 h 6858000"/>
              <a:gd name="connsiteX37" fmla="*/ 5206417 w 6096000"/>
              <a:gd name="connsiteY37" fmla="*/ 1519731 h 6858000"/>
              <a:gd name="connsiteX38" fmla="*/ 5206640 w 6096000"/>
              <a:gd name="connsiteY38" fmla="*/ 1519929 h 6858000"/>
              <a:gd name="connsiteX39" fmla="*/ 5207632 w 6096000"/>
              <a:gd name="connsiteY39" fmla="*/ 1546022 h 6858000"/>
              <a:gd name="connsiteX40" fmla="*/ 5212030 w 6096000"/>
              <a:gd name="connsiteY40" fmla="*/ 1578752 h 6858000"/>
              <a:gd name="connsiteX41" fmla="*/ 5203533 w 6096000"/>
              <a:gd name="connsiteY41" fmla="*/ 1647555 h 6858000"/>
              <a:gd name="connsiteX42" fmla="*/ 5190877 w 6096000"/>
              <a:gd name="connsiteY42" fmla="*/ 1715685 h 6858000"/>
              <a:gd name="connsiteX43" fmla="*/ 5184235 w 6096000"/>
              <a:gd name="connsiteY43" fmla="*/ 1740358 h 6858000"/>
              <a:gd name="connsiteX44" fmla="*/ 5181475 w 6096000"/>
              <a:gd name="connsiteY44" fmla="*/ 1784314 h 6858000"/>
              <a:gd name="connsiteX45" fmla="*/ 5185845 w 6096000"/>
              <a:gd name="connsiteY45" fmla="*/ 1804434 h 6858000"/>
              <a:gd name="connsiteX46" fmla="*/ 5185068 w 6096000"/>
              <a:gd name="connsiteY46" fmla="*/ 1805316 h 6858000"/>
              <a:gd name="connsiteX47" fmla="*/ 5188593 w 6096000"/>
              <a:gd name="connsiteY47" fmla="*/ 1807109 h 6858000"/>
              <a:gd name="connsiteX48" fmla="*/ 5185920 w 6096000"/>
              <a:gd name="connsiteY48" fmla="*/ 1821003 h 6858000"/>
              <a:gd name="connsiteX49" fmla="*/ 5183543 w 6096000"/>
              <a:gd name="connsiteY49" fmla="*/ 1824832 h 6858000"/>
              <a:gd name="connsiteX50" fmla="*/ 5182235 w 6096000"/>
              <a:gd name="connsiteY50" fmla="*/ 1830429 h 6858000"/>
              <a:gd name="connsiteX51" fmla="*/ 5182525 w 6096000"/>
              <a:gd name="connsiteY51" fmla="*/ 1830569 h 6858000"/>
              <a:gd name="connsiteX52" fmla="*/ 5180663 w 6096000"/>
              <a:gd name="connsiteY52" fmla="*/ 1835810 h 6858000"/>
              <a:gd name="connsiteX53" fmla="*/ 5167452 w 6096000"/>
              <a:gd name="connsiteY53" fmla="*/ 1861483 h 6858000"/>
              <a:gd name="connsiteX54" fmla="*/ 5174266 w 6096000"/>
              <a:gd name="connsiteY54" fmla="*/ 1892417 h 6858000"/>
              <a:gd name="connsiteX55" fmla="*/ 5189262 w 6096000"/>
              <a:gd name="connsiteY55" fmla="*/ 1895114 h 6858000"/>
              <a:gd name="connsiteX56" fmla="*/ 5187100 w 6096000"/>
              <a:gd name="connsiteY56" fmla="*/ 1899379 h 6858000"/>
              <a:gd name="connsiteX57" fmla="*/ 5180471 w 6096000"/>
              <a:gd name="connsiteY57" fmla="*/ 1907867 h 6858000"/>
              <a:gd name="connsiteX58" fmla="*/ 5181361 w 6096000"/>
              <a:gd name="connsiteY58" fmla="*/ 1910265 h 6858000"/>
              <a:gd name="connsiteX59" fmla="*/ 5178268 w 6096000"/>
              <a:gd name="connsiteY59" fmla="*/ 1935584 h 6858000"/>
              <a:gd name="connsiteX60" fmla="*/ 5183619 w 6096000"/>
              <a:gd name="connsiteY60" fmla="*/ 1942021 h 6858000"/>
              <a:gd name="connsiteX61" fmla="*/ 5184480 w 6096000"/>
              <a:gd name="connsiteY61" fmla="*/ 1945112 h 6858000"/>
              <a:gd name="connsiteX62" fmla="*/ 5172776 w 6096000"/>
              <a:gd name="connsiteY62" fmla="*/ 1961162 h 6858000"/>
              <a:gd name="connsiteX63" fmla="*/ 5168513 w 6096000"/>
              <a:gd name="connsiteY63" fmla="*/ 1969445 h 6858000"/>
              <a:gd name="connsiteX64" fmla="*/ 5126597 w 6096000"/>
              <a:gd name="connsiteY64" fmla="*/ 2024270 h 6858000"/>
              <a:gd name="connsiteX65" fmla="*/ 5119528 w 6096000"/>
              <a:gd name="connsiteY65" fmla="*/ 2107942 h 6858000"/>
              <a:gd name="connsiteX66" fmla="*/ 5110356 w 6096000"/>
              <a:gd name="connsiteY66" fmla="*/ 2193455 h 6858000"/>
              <a:gd name="connsiteX67" fmla="*/ 5104992 w 6096000"/>
              <a:gd name="connsiteY67" fmla="*/ 2260088 h 6858000"/>
              <a:gd name="connsiteX68" fmla="*/ 5059439 w 6096000"/>
              <a:gd name="connsiteY68" fmla="*/ 2335735 h 6858000"/>
              <a:gd name="connsiteX69" fmla="*/ 5022061 w 6096000"/>
              <a:gd name="connsiteY69" fmla="*/ 2408995 h 6858000"/>
              <a:gd name="connsiteX70" fmla="*/ 5022253 w 6096000"/>
              <a:gd name="connsiteY70" fmla="*/ 2445869 h 6858000"/>
              <a:gd name="connsiteX71" fmla="*/ 5011426 w 6096000"/>
              <a:gd name="connsiteY71" fmla="*/ 2496499 h 6858000"/>
              <a:gd name="connsiteX72" fmla="*/ 4994224 w 6096000"/>
              <a:gd name="connsiteY72" fmla="*/ 2549900 h 6858000"/>
              <a:gd name="connsiteX73" fmla="*/ 4995245 w 6096000"/>
              <a:gd name="connsiteY73" fmla="*/ 2596456 h 6858000"/>
              <a:gd name="connsiteX74" fmla="*/ 4988570 w 6096000"/>
              <a:gd name="connsiteY74" fmla="*/ 2606088 h 6858000"/>
              <a:gd name="connsiteX75" fmla="*/ 4988371 w 6096000"/>
              <a:gd name="connsiteY75" fmla="*/ 2635351 h 6858000"/>
              <a:gd name="connsiteX76" fmla="*/ 4983212 w 6096000"/>
              <a:gd name="connsiteY76" fmla="*/ 2665666 h 6858000"/>
              <a:gd name="connsiteX77" fmla="*/ 4968234 w 6096000"/>
              <a:gd name="connsiteY77" fmla="*/ 2715895 h 6858000"/>
              <a:gd name="connsiteX78" fmla="*/ 4975888 w 6096000"/>
              <a:gd name="connsiteY78" fmla="*/ 2725052 h 6858000"/>
              <a:gd name="connsiteX79" fmla="*/ 4980195 w 6096000"/>
              <a:gd name="connsiteY79" fmla="*/ 2726489 h 6858000"/>
              <a:gd name="connsiteX80" fmla="*/ 4976218 w 6096000"/>
              <a:gd name="connsiteY80" fmla="*/ 2740278 h 6858000"/>
              <a:gd name="connsiteX81" fmla="*/ 4980571 w 6096000"/>
              <a:gd name="connsiteY81" fmla="*/ 2751112 h 6858000"/>
              <a:gd name="connsiteX82" fmla="*/ 4973893 w 6096000"/>
              <a:gd name="connsiteY82" fmla="*/ 2760208 h 6858000"/>
              <a:gd name="connsiteX83" fmla="*/ 4979005 w 6096000"/>
              <a:gd name="connsiteY83" fmla="*/ 2790136 h 6858000"/>
              <a:gd name="connsiteX84" fmla="*/ 4986137 w 6096000"/>
              <a:gd name="connsiteY84" fmla="*/ 2804183 h 6858000"/>
              <a:gd name="connsiteX85" fmla="*/ 4986175 w 6096000"/>
              <a:gd name="connsiteY85" fmla="*/ 2825860 h 6858000"/>
              <a:gd name="connsiteX86" fmla="*/ 4993936 w 6096000"/>
              <a:gd name="connsiteY86" fmla="*/ 2911749 h 6858000"/>
              <a:gd name="connsiteX87" fmla="*/ 4992563 w 6096000"/>
              <a:gd name="connsiteY87" fmla="*/ 2977278 h 6858000"/>
              <a:gd name="connsiteX88" fmla="*/ 4980516 w 6096000"/>
              <a:gd name="connsiteY88" fmla="*/ 2991092 h 6858000"/>
              <a:gd name="connsiteX89" fmla="*/ 4992801 w 6096000"/>
              <a:gd name="connsiteY89" fmla="*/ 3020247 h 6858000"/>
              <a:gd name="connsiteX90" fmla="*/ 5014805 w 6096000"/>
              <a:gd name="connsiteY90" fmla="*/ 3065434 h 6858000"/>
              <a:gd name="connsiteX91" fmla="*/ 5002733 w 6096000"/>
              <a:gd name="connsiteY91" fmla="*/ 3103777 h 6858000"/>
              <a:gd name="connsiteX92" fmla="*/ 5002941 w 6096000"/>
              <a:gd name="connsiteY92" fmla="*/ 3151828 h 6858000"/>
              <a:gd name="connsiteX93" fmla="*/ 5002883 w 6096000"/>
              <a:gd name="connsiteY93" fmla="*/ 3180546 h 6858000"/>
              <a:gd name="connsiteX94" fmla="*/ 5016711 w 6096000"/>
              <a:gd name="connsiteY94" fmla="*/ 3258677 h 6858000"/>
              <a:gd name="connsiteX95" fmla="*/ 5017918 w 6096000"/>
              <a:gd name="connsiteY95" fmla="*/ 3262610 h 6858000"/>
              <a:gd name="connsiteX96" fmla="*/ 5011672 w 6096000"/>
              <a:gd name="connsiteY96" fmla="*/ 3277179 h 6858000"/>
              <a:gd name="connsiteX97" fmla="*/ 5009344 w 6096000"/>
              <a:gd name="connsiteY97" fmla="*/ 3278130 h 6858000"/>
              <a:gd name="connsiteX98" fmla="*/ 5026770 w 6096000"/>
              <a:gd name="connsiteY98" fmla="*/ 3325671 h 6858000"/>
              <a:gd name="connsiteX99" fmla="*/ 5024571 w 6096000"/>
              <a:gd name="connsiteY99" fmla="*/ 3332072 h 6858000"/>
              <a:gd name="connsiteX100" fmla="*/ 5041705 w 6096000"/>
              <a:gd name="connsiteY100" fmla="*/ 3362948 h 6858000"/>
              <a:gd name="connsiteX101" fmla="*/ 5047477 w 6096000"/>
              <a:gd name="connsiteY101" fmla="*/ 3378959 h 6858000"/>
              <a:gd name="connsiteX102" fmla="*/ 5060758 w 6096000"/>
              <a:gd name="connsiteY102" fmla="*/ 3407057 h 6858000"/>
              <a:gd name="connsiteX103" fmla="*/ 5058968 w 6096000"/>
              <a:gd name="connsiteY103" fmla="*/ 3409825 h 6858000"/>
              <a:gd name="connsiteX104" fmla="*/ 5062667 w 6096000"/>
              <a:gd name="connsiteY104" fmla="*/ 3415218 h 6858000"/>
              <a:gd name="connsiteX105" fmla="*/ 5060928 w 6096000"/>
              <a:gd name="connsiteY105" fmla="*/ 3419880 h 6858000"/>
              <a:gd name="connsiteX106" fmla="*/ 5062923 w 6096000"/>
              <a:gd name="connsiteY106" fmla="*/ 3424545 h 6858000"/>
              <a:gd name="connsiteX107" fmla="*/ 5064623 w 6096000"/>
              <a:gd name="connsiteY107" fmla="*/ 3476412 h 6858000"/>
              <a:gd name="connsiteX108" fmla="*/ 5069684 w 6096000"/>
              <a:gd name="connsiteY108" fmla="*/ 3486850 h 6858000"/>
              <a:gd name="connsiteX109" fmla="*/ 5063339 w 6096000"/>
              <a:gd name="connsiteY109" fmla="*/ 3496391 h 6858000"/>
              <a:gd name="connsiteX110" fmla="*/ 5070139 w 6096000"/>
              <a:gd name="connsiteY110" fmla="*/ 3531201 h 6858000"/>
              <a:gd name="connsiteX111" fmla="*/ 5079896 w 6096000"/>
              <a:gd name="connsiteY111" fmla="*/ 3542019 h 6858000"/>
              <a:gd name="connsiteX112" fmla="*/ 5087540 w 6096000"/>
              <a:gd name="connsiteY112" fmla="*/ 3552249 h 6858000"/>
              <a:gd name="connsiteX113" fmla="*/ 5087902 w 6096000"/>
              <a:gd name="connsiteY113" fmla="*/ 3553678 h 6858000"/>
              <a:gd name="connsiteX114" fmla="*/ 5091509 w 6096000"/>
              <a:gd name="connsiteY114" fmla="*/ 3568021 h 6858000"/>
              <a:gd name="connsiteX115" fmla="*/ 5091934 w 6096000"/>
              <a:gd name="connsiteY115" fmla="*/ 3569719 h 6858000"/>
              <a:gd name="connsiteX116" fmla="*/ 5089362 w 6096000"/>
              <a:gd name="connsiteY116" fmla="*/ 3586412 h 6858000"/>
              <a:gd name="connsiteX117" fmla="*/ 5092358 w 6096000"/>
              <a:gd name="connsiteY117" fmla="*/ 3597336 h 6858000"/>
              <a:gd name="connsiteX118" fmla="*/ 5084254 w 6096000"/>
              <a:gd name="connsiteY118" fmla="*/ 3606007 h 6858000"/>
              <a:gd name="connsiteX119" fmla="*/ 5084281 w 6096000"/>
              <a:gd name="connsiteY119" fmla="*/ 3641228 h 6858000"/>
              <a:gd name="connsiteX120" fmla="*/ 5091848 w 6096000"/>
              <a:gd name="connsiteY120" fmla="*/ 3653088 h 6858000"/>
              <a:gd name="connsiteX121" fmla="*/ 5097436 w 6096000"/>
              <a:gd name="connsiteY121" fmla="*/ 3664114 h 6858000"/>
              <a:gd name="connsiteX122" fmla="*/ 5097518 w 6096000"/>
              <a:gd name="connsiteY122" fmla="*/ 3665569 h 6858000"/>
              <a:gd name="connsiteX123" fmla="*/ 5099829 w 6096000"/>
              <a:gd name="connsiteY123" fmla="*/ 3707357 h 6858000"/>
              <a:gd name="connsiteX124" fmla="*/ 5114696 w 6096000"/>
              <a:gd name="connsiteY124" fmla="*/ 3778166 h 6858000"/>
              <a:gd name="connsiteX125" fmla="*/ 5135379 w 6096000"/>
              <a:gd name="connsiteY125" fmla="*/ 3878222 h 6858000"/>
              <a:gd name="connsiteX126" fmla="*/ 5130138 w 6096000"/>
              <a:gd name="connsiteY126" fmla="*/ 4048117 h 6858000"/>
              <a:gd name="connsiteX127" fmla="*/ 5090040 w 6096000"/>
              <a:gd name="connsiteY127" fmla="*/ 4219510 h 6858000"/>
              <a:gd name="connsiteX128" fmla="*/ 5092812 w 6096000"/>
              <a:gd name="connsiteY128" fmla="*/ 4411258 h 6858000"/>
              <a:gd name="connsiteX129" fmla="*/ 5084599 w 6096000"/>
              <a:gd name="connsiteY129" fmla="*/ 4488531 h 6858000"/>
              <a:gd name="connsiteX130" fmla="*/ 5084072 w 6096000"/>
              <a:gd name="connsiteY130" fmla="*/ 4539168 h 6858000"/>
              <a:gd name="connsiteX131" fmla="*/ 5068936 w 6096000"/>
              <a:gd name="connsiteY131" fmla="*/ 4625153 h 6858000"/>
              <a:gd name="connsiteX132" fmla="*/ 5059114 w 6096000"/>
              <a:gd name="connsiteY132" fmla="*/ 4733115 h 6858000"/>
              <a:gd name="connsiteX133" fmla="*/ 5037209 w 6096000"/>
              <a:gd name="connsiteY133" fmla="*/ 4844323 h 6858000"/>
              <a:gd name="connsiteX134" fmla="*/ 5020638 w 6096000"/>
              <a:gd name="connsiteY134" fmla="*/ 4877992 h 6858000"/>
              <a:gd name="connsiteX135" fmla="*/ 5006413 w 6096000"/>
              <a:gd name="connsiteY135" fmla="*/ 4925805 h 6858000"/>
              <a:gd name="connsiteX136" fmla="*/ 4971037 w 6096000"/>
              <a:gd name="connsiteY136" fmla="*/ 5009272 h 6858000"/>
              <a:gd name="connsiteX137" fmla="*/ 4963105 w 6096000"/>
              <a:gd name="connsiteY137" fmla="*/ 5111369 h 6858000"/>
              <a:gd name="connsiteX138" fmla="*/ 4976341 w 6096000"/>
              <a:gd name="connsiteY138" fmla="*/ 5210876 h 6858000"/>
              <a:gd name="connsiteX139" fmla="*/ 4980617 w 6096000"/>
              <a:gd name="connsiteY139" fmla="*/ 5269726 h 6858000"/>
              <a:gd name="connsiteX140" fmla="*/ 4997733 w 6096000"/>
              <a:gd name="connsiteY140" fmla="*/ 5464225 h 6858000"/>
              <a:gd name="connsiteX141" fmla="*/ 5001400 w 6096000"/>
              <a:gd name="connsiteY141" fmla="*/ 5594585 h 6858000"/>
              <a:gd name="connsiteX142" fmla="*/ 4983700 w 6096000"/>
              <a:gd name="connsiteY142" fmla="*/ 5667896 h 6858000"/>
              <a:gd name="connsiteX143" fmla="*/ 4968506 w 6096000"/>
              <a:gd name="connsiteY143" fmla="*/ 5769225 h 6858000"/>
              <a:gd name="connsiteX144" fmla="*/ 4969765 w 6096000"/>
              <a:gd name="connsiteY144" fmla="*/ 5823324 h 6858000"/>
              <a:gd name="connsiteX145" fmla="*/ 4966129 w 6096000"/>
              <a:gd name="connsiteY145" fmla="*/ 5862699 h 6858000"/>
              <a:gd name="connsiteX146" fmla="*/ 4970695 w 6096000"/>
              <a:gd name="connsiteY146" fmla="*/ 5906467 h 6858000"/>
              <a:gd name="connsiteX147" fmla="*/ 4991568 w 6096000"/>
              <a:gd name="connsiteY147" fmla="*/ 5939847 h 6858000"/>
              <a:gd name="connsiteX148" fmla="*/ 4986815 w 6096000"/>
              <a:gd name="connsiteY148" fmla="*/ 5973994 h 6858000"/>
              <a:gd name="connsiteX149" fmla="*/ 4987776 w 6096000"/>
              <a:gd name="connsiteY149" fmla="*/ 6089693 h 6858000"/>
              <a:gd name="connsiteX150" fmla="*/ 4991621 w 6096000"/>
              <a:gd name="connsiteY150" fmla="*/ 6224938 h 6858000"/>
              <a:gd name="connsiteX151" fmla="*/ 5017157 w 6096000"/>
              <a:gd name="connsiteY151" fmla="*/ 6370251 h 6858000"/>
              <a:gd name="connsiteX152" fmla="*/ 5040797 w 6096000"/>
              <a:gd name="connsiteY152" fmla="*/ 6541313 h 6858000"/>
              <a:gd name="connsiteX153" fmla="*/ 5045375 w 6096000"/>
              <a:gd name="connsiteY153" fmla="*/ 6640957 h 6858000"/>
              <a:gd name="connsiteX154" fmla="*/ 5058442 w 6096000"/>
              <a:gd name="connsiteY154" fmla="*/ 6705297 h 6858000"/>
              <a:gd name="connsiteX155" fmla="*/ 5071125 w 6096000"/>
              <a:gd name="connsiteY155" fmla="*/ 6759582 h 6858000"/>
              <a:gd name="connsiteX156" fmla="*/ 5069172 w 6096000"/>
              <a:gd name="connsiteY156" fmla="*/ 6817746 h 6858000"/>
              <a:gd name="connsiteX157" fmla="*/ 5072322 w 6096000"/>
              <a:gd name="connsiteY157" fmla="*/ 6843646 h 6858000"/>
              <a:gd name="connsiteX158" fmla="*/ 5091388 w 6096000"/>
              <a:gd name="connsiteY158" fmla="*/ 6857998 h 6858000"/>
              <a:gd name="connsiteX159" fmla="*/ 6096000 w 6096000"/>
              <a:gd name="connsiteY159" fmla="*/ 6857998 h 6858000"/>
              <a:gd name="connsiteX160" fmla="*/ 6096000 w 6096000"/>
              <a:gd name="connsiteY160" fmla="*/ 6858000 h 6858000"/>
              <a:gd name="connsiteX161" fmla="*/ 0 w 6096000"/>
              <a:gd name="connsiteY16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567517" y="0"/>
                </a:lnTo>
                <a:lnTo>
                  <a:pt x="5566938" y="1705"/>
                </a:lnTo>
                <a:cubicBezTo>
                  <a:pt x="5563126" y="8440"/>
                  <a:pt x="5558112" y="13784"/>
                  <a:pt x="5551594" y="17287"/>
                </a:cubicBezTo>
                <a:cubicBezTo>
                  <a:pt x="5562364" y="82036"/>
                  <a:pt x="5510349" y="69804"/>
                  <a:pt x="5545641" y="130336"/>
                </a:cubicBezTo>
                <a:cubicBezTo>
                  <a:pt x="5526953" y="117589"/>
                  <a:pt x="5536978" y="162458"/>
                  <a:pt x="5538289" y="187093"/>
                </a:cubicBezTo>
                <a:cubicBezTo>
                  <a:pt x="5536205" y="226511"/>
                  <a:pt x="5545722" y="205530"/>
                  <a:pt x="5545790" y="265704"/>
                </a:cubicBezTo>
                <a:cubicBezTo>
                  <a:pt x="5542296" y="317533"/>
                  <a:pt x="5543813" y="325288"/>
                  <a:pt x="5542313" y="354566"/>
                </a:cubicBezTo>
                <a:lnTo>
                  <a:pt x="5524126" y="472000"/>
                </a:lnTo>
                <a:lnTo>
                  <a:pt x="5522170" y="473782"/>
                </a:lnTo>
                <a:cubicBezTo>
                  <a:pt x="5517847" y="482008"/>
                  <a:pt x="5518682" y="487340"/>
                  <a:pt x="5521798" y="491380"/>
                </a:cubicBezTo>
                <a:lnTo>
                  <a:pt x="5536419" y="531675"/>
                </a:lnTo>
                <a:lnTo>
                  <a:pt x="5533435" y="536015"/>
                </a:lnTo>
                <a:lnTo>
                  <a:pt x="5538088" y="572092"/>
                </a:lnTo>
                <a:lnTo>
                  <a:pt x="5536061" y="572511"/>
                </a:lnTo>
                <a:cubicBezTo>
                  <a:pt x="5531611" y="574271"/>
                  <a:pt x="5528529" y="577121"/>
                  <a:pt x="5528218" y="582332"/>
                </a:cubicBezTo>
                <a:cubicBezTo>
                  <a:pt x="5498002" y="573171"/>
                  <a:pt x="5516262" y="585107"/>
                  <a:pt x="5518011" y="601285"/>
                </a:cubicBezTo>
                <a:cubicBezTo>
                  <a:pt x="5508838" y="617831"/>
                  <a:pt x="5480684" y="666964"/>
                  <a:pt x="5473174" y="681608"/>
                </a:cubicBezTo>
                <a:cubicBezTo>
                  <a:pt x="5473102" y="684122"/>
                  <a:pt x="5473033" y="686637"/>
                  <a:pt x="5472963" y="689151"/>
                </a:cubicBezTo>
                <a:lnTo>
                  <a:pt x="5472485" y="689289"/>
                </a:lnTo>
                <a:cubicBezTo>
                  <a:pt x="5471434" y="690905"/>
                  <a:pt x="5470986" y="693376"/>
                  <a:pt x="5471326" y="697222"/>
                </a:cubicBezTo>
                <a:cubicBezTo>
                  <a:pt x="5471606" y="703992"/>
                  <a:pt x="5471884" y="710761"/>
                  <a:pt x="5472164" y="717531"/>
                </a:cubicBezTo>
                <a:lnTo>
                  <a:pt x="5468891" y="722494"/>
                </a:lnTo>
                <a:lnTo>
                  <a:pt x="5463081" y="724368"/>
                </a:lnTo>
                <a:lnTo>
                  <a:pt x="5446981" y="752692"/>
                </a:lnTo>
                <a:cubicBezTo>
                  <a:pt x="5454691" y="764380"/>
                  <a:pt x="5422719" y="808083"/>
                  <a:pt x="5417190" y="816346"/>
                </a:cubicBezTo>
                <a:lnTo>
                  <a:pt x="5388958" y="889417"/>
                </a:lnTo>
                <a:cubicBezTo>
                  <a:pt x="5320491" y="969963"/>
                  <a:pt x="5321907" y="1005331"/>
                  <a:pt x="5307044" y="1063288"/>
                </a:cubicBezTo>
                <a:cubicBezTo>
                  <a:pt x="5313332" y="1111028"/>
                  <a:pt x="5317096" y="1110140"/>
                  <a:pt x="5303837" y="1157176"/>
                </a:cubicBezTo>
                <a:cubicBezTo>
                  <a:pt x="5301103" y="1192124"/>
                  <a:pt x="5301884" y="1197232"/>
                  <a:pt x="5286494" y="1210776"/>
                </a:cubicBezTo>
                <a:lnTo>
                  <a:pt x="5282463" y="1301993"/>
                </a:lnTo>
                <a:lnTo>
                  <a:pt x="5252235" y="1360879"/>
                </a:lnTo>
                <a:lnTo>
                  <a:pt x="5244497" y="1404045"/>
                </a:lnTo>
                <a:lnTo>
                  <a:pt x="5223823" y="1429568"/>
                </a:lnTo>
                <a:lnTo>
                  <a:pt x="5224851" y="1430305"/>
                </a:lnTo>
                <a:cubicBezTo>
                  <a:pt x="5226697" y="1432466"/>
                  <a:pt x="5214738" y="1459891"/>
                  <a:pt x="5212394" y="1463304"/>
                </a:cubicBezTo>
                <a:cubicBezTo>
                  <a:pt x="5209912" y="1477394"/>
                  <a:pt x="5213027" y="1501295"/>
                  <a:pt x="5209958" y="1514846"/>
                </a:cubicBezTo>
                <a:lnTo>
                  <a:pt x="5206417" y="1519731"/>
                </a:lnTo>
                <a:lnTo>
                  <a:pt x="5206640" y="1519929"/>
                </a:lnTo>
                <a:cubicBezTo>
                  <a:pt x="5206490" y="1521210"/>
                  <a:pt x="5209710" y="1543635"/>
                  <a:pt x="5207632" y="1546022"/>
                </a:cubicBezTo>
                <a:lnTo>
                  <a:pt x="5212030" y="1578752"/>
                </a:lnTo>
                <a:cubicBezTo>
                  <a:pt x="5206147" y="1605585"/>
                  <a:pt x="5226381" y="1622803"/>
                  <a:pt x="5203533" y="1647555"/>
                </a:cubicBezTo>
                <a:cubicBezTo>
                  <a:pt x="5198128" y="1672675"/>
                  <a:pt x="5203213" y="1694404"/>
                  <a:pt x="5190877" y="1715685"/>
                </a:cubicBezTo>
                <a:cubicBezTo>
                  <a:pt x="5196815" y="1724301"/>
                  <a:pt x="5198098" y="1732435"/>
                  <a:pt x="5184235" y="1740358"/>
                </a:cubicBezTo>
                <a:cubicBezTo>
                  <a:pt x="5182625" y="1763793"/>
                  <a:pt x="5198368" y="1769422"/>
                  <a:pt x="5181475" y="1784314"/>
                </a:cubicBezTo>
                <a:cubicBezTo>
                  <a:pt x="5205987" y="1797417"/>
                  <a:pt x="5195246" y="1798221"/>
                  <a:pt x="5185845" y="1804434"/>
                </a:cubicBezTo>
                <a:lnTo>
                  <a:pt x="5185068" y="1805316"/>
                </a:lnTo>
                <a:lnTo>
                  <a:pt x="5188593" y="1807109"/>
                </a:lnTo>
                <a:lnTo>
                  <a:pt x="5185920" y="1821003"/>
                </a:lnTo>
                <a:lnTo>
                  <a:pt x="5183543" y="1824832"/>
                </a:lnTo>
                <a:cubicBezTo>
                  <a:pt x="5182284" y="1827468"/>
                  <a:pt x="5181937" y="1829219"/>
                  <a:pt x="5182235" y="1830429"/>
                </a:cubicBezTo>
                <a:lnTo>
                  <a:pt x="5182525" y="1830569"/>
                </a:lnTo>
                <a:lnTo>
                  <a:pt x="5180663" y="1835810"/>
                </a:lnTo>
                <a:cubicBezTo>
                  <a:pt x="5176779" y="1844665"/>
                  <a:pt x="5172297" y="1853278"/>
                  <a:pt x="5167452" y="1861483"/>
                </a:cubicBezTo>
                <a:cubicBezTo>
                  <a:pt x="5179827" y="1866643"/>
                  <a:pt x="5166788" y="1884999"/>
                  <a:pt x="5174266" y="1892417"/>
                </a:cubicBezTo>
                <a:lnTo>
                  <a:pt x="5189262" y="1895114"/>
                </a:lnTo>
                <a:lnTo>
                  <a:pt x="5187100" y="1899379"/>
                </a:lnTo>
                <a:lnTo>
                  <a:pt x="5180471" y="1907867"/>
                </a:lnTo>
                <a:cubicBezTo>
                  <a:pt x="5179609" y="1909162"/>
                  <a:pt x="5179647" y="1909994"/>
                  <a:pt x="5181361" y="1910265"/>
                </a:cubicBezTo>
                <a:cubicBezTo>
                  <a:pt x="5180995" y="1914884"/>
                  <a:pt x="5177893" y="1930292"/>
                  <a:pt x="5178268" y="1935584"/>
                </a:cubicBezTo>
                <a:lnTo>
                  <a:pt x="5183619" y="1942021"/>
                </a:lnTo>
                <a:lnTo>
                  <a:pt x="5184480" y="1945112"/>
                </a:lnTo>
                <a:lnTo>
                  <a:pt x="5172776" y="1961162"/>
                </a:lnTo>
                <a:lnTo>
                  <a:pt x="5168513" y="1969445"/>
                </a:lnTo>
                <a:lnTo>
                  <a:pt x="5126597" y="2024270"/>
                </a:lnTo>
                <a:lnTo>
                  <a:pt x="5119528" y="2107942"/>
                </a:lnTo>
                <a:cubicBezTo>
                  <a:pt x="5089290" y="2138038"/>
                  <a:pt x="5110415" y="2159228"/>
                  <a:pt x="5110356" y="2193455"/>
                </a:cubicBezTo>
                <a:cubicBezTo>
                  <a:pt x="5101302" y="2220953"/>
                  <a:pt x="5110381" y="2224200"/>
                  <a:pt x="5104992" y="2260088"/>
                </a:cubicBezTo>
                <a:cubicBezTo>
                  <a:pt x="5096504" y="2291744"/>
                  <a:pt x="5078225" y="2299003"/>
                  <a:pt x="5059439" y="2335735"/>
                </a:cubicBezTo>
                <a:cubicBezTo>
                  <a:pt x="5029465" y="2329020"/>
                  <a:pt x="5058046" y="2407546"/>
                  <a:pt x="5022061" y="2408995"/>
                </a:cubicBezTo>
                <a:cubicBezTo>
                  <a:pt x="5023289" y="2413465"/>
                  <a:pt x="5019654" y="2441580"/>
                  <a:pt x="5022253" y="2445869"/>
                </a:cubicBezTo>
                <a:cubicBezTo>
                  <a:pt x="5022440" y="2449625"/>
                  <a:pt x="5011241" y="2492743"/>
                  <a:pt x="5011426" y="2496499"/>
                </a:cubicBezTo>
                <a:lnTo>
                  <a:pt x="4994224" y="2549900"/>
                </a:lnTo>
                <a:cubicBezTo>
                  <a:pt x="4992353" y="2564757"/>
                  <a:pt x="4998952" y="2582253"/>
                  <a:pt x="4995245" y="2596456"/>
                </a:cubicBezTo>
                <a:lnTo>
                  <a:pt x="4988570" y="2606088"/>
                </a:lnTo>
                <a:cubicBezTo>
                  <a:pt x="4988504" y="2615842"/>
                  <a:pt x="4988436" y="2625597"/>
                  <a:pt x="4988371" y="2635351"/>
                </a:cubicBezTo>
                <a:lnTo>
                  <a:pt x="4983212" y="2665666"/>
                </a:lnTo>
                <a:lnTo>
                  <a:pt x="4968234" y="2715895"/>
                </a:lnTo>
                <a:lnTo>
                  <a:pt x="4975888" y="2725052"/>
                </a:lnTo>
                <a:lnTo>
                  <a:pt x="4980195" y="2726489"/>
                </a:lnTo>
                <a:lnTo>
                  <a:pt x="4976218" y="2740278"/>
                </a:lnTo>
                <a:lnTo>
                  <a:pt x="4980571" y="2751112"/>
                </a:lnTo>
                <a:lnTo>
                  <a:pt x="4973893" y="2760208"/>
                </a:lnTo>
                <a:lnTo>
                  <a:pt x="4979005" y="2790136"/>
                </a:lnTo>
                <a:lnTo>
                  <a:pt x="4986137" y="2804183"/>
                </a:lnTo>
                <a:cubicBezTo>
                  <a:pt x="4986150" y="2811409"/>
                  <a:pt x="4986162" y="2818634"/>
                  <a:pt x="4986175" y="2825860"/>
                </a:cubicBezTo>
                <a:cubicBezTo>
                  <a:pt x="4987474" y="2843788"/>
                  <a:pt x="4992871" y="2886513"/>
                  <a:pt x="4993936" y="2911749"/>
                </a:cubicBezTo>
                <a:cubicBezTo>
                  <a:pt x="4993313" y="2946689"/>
                  <a:pt x="4980300" y="2954448"/>
                  <a:pt x="4992563" y="2977278"/>
                </a:cubicBezTo>
                <a:cubicBezTo>
                  <a:pt x="4985688" y="2983455"/>
                  <a:pt x="4982051" y="2987749"/>
                  <a:pt x="4980516" y="2991092"/>
                </a:cubicBezTo>
                <a:cubicBezTo>
                  <a:pt x="4975910" y="3001119"/>
                  <a:pt x="4990216" y="3002537"/>
                  <a:pt x="4992801" y="3020247"/>
                </a:cubicBezTo>
                <a:cubicBezTo>
                  <a:pt x="4998517" y="3032637"/>
                  <a:pt x="5013148" y="3051512"/>
                  <a:pt x="5014805" y="3065434"/>
                </a:cubicBezTo>
                <a:cubicBezTo>
                  <a:pt x="4998836" y="3057428"/>
                  <a:pt x="5016840" y="3105196"/>
                  <a:pt x="5002733" y="3103777"/>
                </a:cubicBezTo>
                <a:cubicBezTo>
                  <a:pt x="5022381" y="3124610"/>
                  <a:pt x="4997365" y="3128169"/>
                  <a:pt x="5002941" y="3151828"/>
                </a:cubicBezTo>
                <a:cubicBezTo>
                  <a:pt x="5010264" y="3163902"/>
                  <a:pt x="5011356" y="3171780"/>
                  <a:pt x="5002883" y="3180546"/>
                </a:cubicBezTo>
                <a:cubicBezTo>
                  <a:pt x="5038586" y="3236545"/>
                  <a:pt x="5003723" y="3210316"/>
                  <a:pt x="5016711" y="3258677"/>
                </a:cubicBezTo>
                <a:lnTo>
                  <a:pt x="5017918" y="3262610"/>
                </a:lnTo>
                <a:lnTo>
                  <a:pt x="5011672" y="3277179"/>
                </a:lnTo>
                <a:lnTo>
                  <a:pt x="5009344" y="3278130"/>
                </a:lnTo>
                <a:lnTo>
                  <a:pt x="5026770" y="3325671"/>
                </a:lnTo>
                <a:lnTo>
                  <a:pt x="5024571" y="3332072"/>
                </a:lnTo>
                <a:lnTo>
                  <a:pt x="5041705" y="3362948"/>
                </a:lnTo>
                <a:lnTo>
                  <a:pt x="5047477" y="3378959"/>
                </a:lnTo>
                <a:lnTo>
                  <a:pt x="5060758" y="3407057"/>
                </a:lnTo>
                <a:lnTo>
                  <a:pt x="5058968" y="3409825"/>
                </a:lnTo>
                <a:lnTo>
                  <a:pt x="5062667" y="3415218"/>
                </a:lnTo>
                <a:lnTo>
                  <a:pt x="5060928" y="3419880"/>
                </a:lnTo>
                <a:lnTo>
                  <a:pt x="5062923" y="3424545"/>
                </a:lnTo>
                <a:cubicBezTo>
                  <a:pt x="5063537" y="3433967"/>
                  <a:pt x="5063494" y="3466028"/>
                  <a:pt x="5064623" y="3476412"/>
                </a:cubicBezTo>
                <a:lnTo>
                  <a:pt x="5069684" y="3486850"/>
                </a:lnTo>
                <a:lnTo>
                  <a:pt x="5063339" y="3496391"/>
                </a:lnTo>
                <a:lnTo>
                  <a:pt x="5070139" y="3531201"/>
                </a:lnTo>
                <a:lnTo>
                  <a:pt x="5079896" y="3542019"/>
                </a:lnTo>
                <a:lnTo>
                  <a:pt x="5087540" y="3552249"/>
                </a:lnTo>
                <a:lnTo>
                  <a:pt x="5087902" y="3553678"/>
                </a:lnTo>
                <a:lnTo>
                  <a:pt x="5091509" y="3568021"/>
                </a:lnTo>
                <a:lnTo>
                  <a:pt x="5091934" y="3569719"/>
                </a:lnTo>
                <a:lnTo>
                  <a:pt x="5089362" y="3586412"/>
                </a:lnTo>
                <a:lnTo>
                  <a:pt x="5092358" y="3597336"/>
                </a:lnTo>
                <a:lnTo>
                  <a:pt x="5084254" y="3606007"/>
                </a:lnTo>
                <a:cubicBezTo>
                  <a:pt x="5084262" y="3617747"/>
                  <a:pt x="5084273" y="3629488"/>
                  <a:pt x="5084281" y="3641228"/>
                </a:cubicBezTo>
                <a:lnTo>
                  <a:pt x="5091848" y="3653088"/>
                </a:lnTo>
                <a:lnTo>
                  <a:pt x="5097436" y="3664114"/>
                </a:lnTo>
                <a:cubicBezTo>
                  <a:pt x="5097463" y="3664599"/>
                  <a:pt x="5097491" y="3665084"/>
                  <a:pt x="5097518" y="3665569"/>
                </a:cubicBezTo>
                <a:cubicBezTo>
                  <a:pt x="5097915" y="3672776"/>
                  <a:pt x="5096966" y="3688591"/>
                  <a:pt x="5099829" y="3707357"/>
                </a:cubicBezTo>
                <a:cubicBezTo>
                  <a:pt x="5100505" y="3724716"/>
                  <a:pt x="5118078" y="3760234"/>
                  <a:pt x="5114696" y="3778166"/>
                </a:cubicBezTo>
                <a:cubicBezTo>
                  <a:pt x="5141627" y="3845122"/>
                  <a:pt x="5125427" y="3821305"/>
                  <a:pt x="5135379" y="3878222"/>
                </a:cubicBezTo>
                <a:cubicBezTo>
                  <a:pt x="5161519" y="3905047"/>
                  <a:pt x="5125417" y="4015047"/>
                  <a:pt x="5130138" y="4048117"/>
                </a:cubicBezTo>
                <a:cubicBezTo>
                  <a:pt x="5081804" y="4192084"/>
                  <a:pt x="5096262" y="4158987"/>
                  <a:pt x="5090040" y="4219510"/>
                </a:cubicBezTo>
                <a:cubicBezTo>
                  <a:pt x="5104553" y="4280033"/>
                  <a:pt x="5065380" y="4345686"/>
                  <a:pt x="5092812" y="4411258"/>
                </a:cubicBezTo>
                <a:cubicBezTo>
                  <a:pt x="5090630" y="4437329"/>
                  <a:pt x="5083878" y="4473140"/>
                  <a:pt x="5084599" y="4488531"/>
                </a:cubicBezTo>
                <a:cubicBezTo>
                  <a:pt x="5084423" y="4505410"/>
                  <a:pt x="5084248" y="4522289"/>
                  <a:pt x="5084072" y="4539168"/>
                </a:cubicBezTo>
                <a:cubicBezTo>
                  <a:pt x="5072114" y="4567830"/>
                  <a:pt x="5064305" y="4588197"/>
                  <a:pt x="5068936" y="4625153"/>
                </a:cubicBezTo>
                <a:cubicBezTo>
                  <a:pt x="5077433" y="4662889"/>
                  <a:pt x="5065899" y="4679357"/>
                  <a:pt x="5059114" y="4733115"/>
                </a:cubicBezTo>
                <a:cubicBezTo>
                  <a:pt x="5068687" y="4752352"/>
                  <a:pt x="5055370" y="4832308"/>
                  <a:pt x="5037209" y="4844323"/>
                </a:cubicBezTo>
                <a:cubicBezTo>
                  <a:pt x="5033444" y="4857054"/>
                  <a:pt x="5040194" y="4871554"/>
                  <a:pt x="5020638" y="4877992"/>
                </a:cubicBezTo>
                <a:cubicBezTo>
                  <a:pt x="4997151" y="4888353"/>
                  <a:pt x="5034418" y="4931200"/>
                  <a:pt x="5006413" y="4925805"/>
                </a:cubicBezTo>
                <a:cubicBezTo>
                  <a:pt x="5031964" y="4956261"/>
                  <a:pt x="4982840" y="4982633"/>
                  <a:pt x="4971037" y="5009272"/>
                </a:cubicBezTo>
                <a:cubicBezTo>
                  <a:pt x="4973259" y="5034036"/>
                  <a:pt x="4968375" y="5053859"/>
                  <a:pt x="4963105" y="5111369"/>
                </a:cubicBezTo>
                <a:cubicBezTo>
                  <a:pt x="4973224" y="5141336"/>
                  <a:pt x="4937413" y="5161742"/>
                  <a:pt x="4976341" y="5210876"/>
                </a:cubicBezTo>
                <a:cubicBezTo>
                  <a:pt x="4972455" y="5212581"/>
                  <a:pt x="4977054" y="5227501"/>
                  <a:pt x="4980617" y="5269726"/>
                </a:cubicBezTo>
                <a:cubicBezTo>
                  <a:pt x="4984182" y="5311951"/>
                  <a:pt x="4990390" y="5400671"/>
                  <a:pt x="4997733" y="5464225"/>
                </a:cubicBezTo>
                <a:cubicBezTo>
                  <a:pt x="5001765" y="5536542"/>
                  <a:pt x="4990225" y="5517959"/>
                  <a:pt x="5001400" y="5594585"/>
                </a:cubicBezTo>
                <a:cubicBezTo>
                  <a:pt x="4999908" y="5619318"/>
                  <a:pt x="4974042" y="5647975"/>
                  <a:pt x="4983700" y="5667896"/>
                </a:cubicBezTo>
                <a:cubicBezTo>
                  <a:pt x="4976834" y="5696311"/>
                  <a:pt x="4975579" y="5738356"/>
                  <a:pt x="4968506" y="5769225"/>
                </a:cubicBezTo>
                <a:cubicBezTo>
                  <a:pt x="4968926" y="5787258"/>
                  <a:pt x="4969344" y="5805291"/>
                  <a:pt x="4969765" y="5823324"/>
                </a:cubicBezTo>
                <a:cubicBezTo>
                  <a:pt x="4966122" y="5853058"/>
                  <a:pt x="4965608" y="5838948"/>
                  <a:pt x="4966129" y="5862699"/>
                </a:cubicBezTo>
                <a:lnTo>
                  <a:pt x="4970695" y="5906467"/>
                </a:lnTo>
                <a:lnTo>
                  <a:pt x="4991568" y="5939847"/>
                </a:lnTo>
                <a:cubicBezTo>
                  <a:pt x="4998848" y="5955713"/>
                  <a:pt x="4974731" y="5940131"/>
                  <a:pt x="4986815" y="5973994"/>
                </a:cubicBezTo>
                <a:cubicBezTo>
                  <a:pt x="4961187" y="5997051"/>
                  <a:pt x="4983444" y="6032039"/>
                  <a:pt x="4987776" y="6089693"/>
                </a:cubicBezTo>
                <a:lnTo>
                  <a:pt x="4991621" y="6224938"/>
                </a:lnTo>
                <a:cubicBezTo>
                  <a:pt x="4988442" y="6270972"/>
                  <a:pt x="5008962" y="6317522"/>
                  <a:pt x="5017157" y="6370251"/>
                </a:cubicBezTo>
                <a:cubicBezTo>
                  <a:pt x="5025353" y="6422980"/>
                  <a:pt x="5039938" y="6490855"/>
                  <a:pt x="5040797" y="6541313"/>
                </a:cubicBezTo>
                <a:cubicBezTo>
                  <a:pt x="5039898" y="6576319"/>
                  <a:pt x="5031912" y="6591883"/>
                  <a:pt x="5045375" y="6640957"/>
                </a:cubicBezTo>
                <a:cubicBezTo>
                  <a:pt x="5057505" y="6669536"/>
                  <a:pt x="5052276" y="6675394"/>
                  <a:pt x="5058442" y="6705297"/>
                </a:cubicBezTo>
                <a:cubicBezTo>
                  <a:pt x="5057367" y="6727133"/>
                  <a:pt x="5067901" y="6732087"/>
                  <a:pt x="5071125" y="6759582"/>
                </a:cubicBezTo>
                <a:cubicBezTo>
                  <a:pt x="5055614" y="6796071"/>
                  <a:pt x="5051656" y="6769544"/>
                  <a:pt x="5069172" y="6817746"/>
                </a:cubicBezTo>
                <a:cubicBezTo>
                  <a:pt x="5060956" y="6828354"/>
                  <a:pt x="5064525" y="6836369"/>
                  <a:pt x="5072322" y="6843646"/>
                </a:cubicBezTo>
                <a:lnTo>
                  <a:pt x="5091388" y="6857998"/>
                </a:lnTo>
                <a:lnTo>
                  <a:pt x="6096000" y="6857998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E607BD-0ABC-0F23-95F3-7CF1F6AB2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9600"/>
            <a:ext cx="3739341" cy="1330839"/>
          </a:xfrm>
        </p:spPr>
        <p:txBody>
          <a:bodyPr>
            <a:normAutofit/>
          </a:bodyPr>
          <a:lstStyle/>
          <a:p>
            <a:r>
              <a:rPr lang="en-US" dirty="0"/>
              <a:t>Joshua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D6E4DB-F7DA-CD9A-4918-7FA335388F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2366" y="2194102"/>
            <a:ext cx="3427001" cy="3908586"/>
          </a:xfrm>
        </p:spPr>
        <p:txBody>
          <a:bodyPr>
            <a:normAutofit/>
          </a:bodyPr>
          <a:lstStyle/>
          <a:p>
            <a:r>
              <a:rPr lang="en-US" sz="1700" dirty="0"/>
              <a:t>Military History &amp; Narrative (prose epic)</a:t>
            </a:r>
          </a:p>
          <a:p>
            <a:pPr lvl="1"/>
            <a:r>
              <a:rPr lang="en-US" sz="1700" dirty="0"/>
              <a:t>1-5 Preparations</a:t>
            </a:r>
          </a:p>
          <a:p>
            <a:pPr lvl="2"/>
            <a:r>
              <a:rPr lang="en-US" sz="1700" dirty="0"/>
              <a:t>Enter their situation</a:t>
            </a:r>
          </a:p>
          <a:p>
            <a:pPr lvl="1"/>
            <a:r>
              <a:rPr lang="en-US" sz="1700" dirty="0"/>
              <a:t>6-12 Conquests</a:t>
            </a:r>
          </a:p>
          <a:p>
            <a:pPr lvl="2"/>
            <a:r>
              <a:rPr lang="en-US" sz="1700" dirty="0"/>
              <a:t>Holy War</a:t>
            </a:r>
          </a:p>
          <a:p>
            <a:r>
              <a:rPr lang="en-US" sz="1700" dirty="0"/>
              <a:t>Documentary History &amp; Expository</a:t>
            </a:r>
          </a:p>
          <a:p>
            <a:pPr lvl="1"/>
            <a:r>
              <a:rPr lang="en-US" sz="1700" dirty="0"/>
              <a:t>13-21 Divisions</a:t>
            </a:r>
          </a:p>
          <a:p>
            <a:pPr lvl="2"/>
            <a:r>
              <a:rPr lang="en-US" sz="1700" dirty="0"/>
              <a:t>maps</a:t>
            </a:r>
          </a:p>
          <a:p>
            <a:r>
              <a:rPr lang="en-US" sz="1700" dirty="0"/>
              <a:t>Narrative &amp; Oration</a:t>
            </a:r>
          </a:p>
          <a:p>
            <a:pPr lvl="1"/>
            <a:r>
              <a:rPr lang="en-US" sz="1700" dirty="0"/>
              <a:t>22-24 Renewal</a:t>
            </a:r>
          </a:p>
          <a:p>
            <a:pPr lvl="2"/>
            <a:r>
              <a:rPr lang="en-US" sz="1700" dirty="0"/>
              <a:t>Bring to our time</a:t>
            </a:r>
          </a:p>
          <a:p>
            <a:endParaRPr lang="en-US" sz="1700" dirty="0"/>
          </a:p>
          <a:p>
            <a:endParaRPr lang="en-US" sz="17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F5FC355-0D1A-417D-10DF-C01752BBBE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1774" y="0"/>
            <a:ext cx="49002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016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CDAD0-F800-1315-61F5-46F39C12B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3305673" y="2694782"/>
            <a:ext cx="5638800" cy="1325563"/>
          </a:xfrm>
        </p:spPr>
        <p:txBody>
          <a:bodyPr/>
          <a:lstStyle/>
          <a:p>
            <a:r>
              <a:rPr lang="en-US" dirty="0"/>
              <a:t>Judges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6371C06-9ED4-B499-E838-B9A78AB772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7387" y="0"/>
            <a:ext cx="51546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95BAE05-2025-E394-712D-584B26ADE242}"/>
              </a:ext>
            </a:extLst>
          </p:cNvPr>
          <p:cNvSpPr txBox="1"/>
          <p:nvPr/>
        </p:nvSpPr>
        <p:spPr>
          <a:xfrm>
            <a:off x="10966450" y="6176963"/>
            <a:ext cx="718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Zered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0AB382-8184-46A2-7CBF-CA6D142DD349}"/>
              </a:ext>
            </a:extLst>
          </p:cNvPr>
          <p:cNvSpPr txBox="1"/>
          <p:nvPr/>
        </p:nvSpPr>
        <p:spPr>
          <a:xfrm>
            <a:off x="11462602" y="1739900"/>
            <a:ext cx="882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Yarmuk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49D438-F679-26D8-3C12-82A9E2742493}"/>
              </a:ext>
            </a:extLst>
          </p:cNvPr>
          <p:cNvSpPr txBox="1"/>
          <p:nvPr/>
        </p:nvSpPr>
        <p:spPr>
          <a:xfrm rot="19842643">
            <a:off x="8972550" y="1379963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Kishon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49159C-96E5-8D8B-CE92-9DB320BEDC41}"/>
              </a:ext>
            </a:extLst>
          </p:cNvPr>
          <p:cNvSpPr txBox="1"/>
          <p:nvPr/>
        </p:nvSpPr>
        <p:spPr>
          <a:xfrm>
            <a:off x="7188200" y="2782669"/>
            <a:ext cx="8125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Yarkon</a:t>
            </a:r>
          </a:p>
          <a:p>
            <a:r>
              <a:rPr lang="en-US" dirty="0" err="1"/>
              <a:t>Kanah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5F4983-1E33-37BF-83A6-1BFB1081013A}"/>
              </a:ext>
            </a:extLst>
          </p:cNvPr>
          <p:cNvSpPr txBox="1"/>
          <p:nvPr/>
        </p:nvSpPr>
        <p:spPr>
          <a:xfrm>
            <a:off x="7188200" y="5562600"/>
            <a:ext cx="716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Besor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2C831F0-1DEA-3367-EAF8-95CD7760C0A5}"/>
              </a:ext>
            </a:extLst>
          </p:cNvPr>
          <p:cNvSpPr txBox="1"/>
          <p:nvPr/>
        </p:nvSpPr>
        <p:spPr>
          <a:xfrm>
            <a:off x="9518650" y="-76200"/>
            <a:ext cx="919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Leontes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3D03D34-39A3-FFC4-2F79-95C7D29C66E4}"/>
              </a:ext>
            </a:extLst>
          </p:cNvPr>
          <p:cNvSpPr txBox="1"/>
          <p:nvPr/>
        </p:nvSpPr>
        <p:spPr>
          <a:xfrm>
            <a:off x="7545857" y="3586718"/>
            <a:ext cx="709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Sorek</a:t>
            </a:r>
            <a:endParaRPr lang="en-US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B1C4B9C-917A-F502-D35D-E41734DEDCE0}"/>
              </a:ext>
            </a:extLst>
          </p:cNvPr>
          <p:cNvCxnSpPr>
            <a:stCxn id="7" idx="3"/>
          </p:cNvCxnSpPr>
          <p:nvPr/>
        </p:nvCxnSpPr>
        <p:spPr>
          <a:xfrm>
            <a:off x="8000795" y="3105835"/>
            <a:ext cx="508205" cy="2025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>
            <a:extLst>
              <a:ext uri="{FF2B5EF4-FFF2-40B4-BE49-F238E27FC236}">
                <a16:creationId xmlns:a16="http://schemas.microsoft.com/office/drawing/2014/main" id="{8FEFFB51-DB5E-6AB4-A0BB-C3056534C5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258"/>
          <a:stretch/>
        </p:blipFill>
        <p:spPr bwMode="auto">
          <a:xfrm>
            <a:off x="-38100" y="0"/>
            <a:ext cx="470745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94790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2652</TotalTime>
  <Words>59</Words>
  <Application>Microsoft Office PowerPoint</Application>
  <PresentationFormat>Widescreen</PresentationFormat>
  <Paragraphs>23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Old Testament Survey:  Literature  Joshua &amp; Judges</vt:lpstr>
      <vt:lpstr>Joshua</vt:lpstr>
      <vt:lpstr>Judges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Genesis</dc:title>
  <dc:creator>Schubert, Keith</dc:creator>
  <cp:lastModifiedBy>Schubert, Keith</cp:lastModifiedBy>
  <cp:revision>13</cp:revision>
  <dcterms:created xsi:type="dcterms:W3CDTF">2023-08-28T13:31:47Z</dcterms:created>
  <dcterms:modified xsi:type="dcterms:W3CDTF">2024-02-28T23:14:45Z</dcterms:modified>
</cp:coreProperties>
</file>