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CB88-3D41-96B9-9FAE-5A8A425BF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867B2-0B46-543C-13A0-D7FEA4479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7C2B2-20B1-103B-7454-7BADFD32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DE022-9369-AFD7-D57A-E146E6A2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53704-CAAC-5352-7E69-0449BBFB6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3338-7AE2-66F0-EEFE-306B1B093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F3707-9E8E-9A93-948F-24279D23A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6E97A-DA5C-22AE-F06B-717B9FA91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95E45-BE34-32C6-D4E6-0C4B6965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AD961-2134-8EE8-6D98-8840CCC00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4CC8A-61B4-818A-8966-564C4088E0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2EEF5-CC70-1693-FB0B-944E252A6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E4B29-7BF2-3EF4-6831-194E630D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E2738-14FA-C940-EA2E-3212E2D8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9AED5-55B3-708C-9719-434DF22E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C0B77-8373-E9C3-4FA7-9118FCE2B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9EBD-3D44-3418-248B-D5B6F4E5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FFFD5-A552-0639-C343-348BF136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E3D93-1000-E912-690C-C7B2160D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68087-7447-B869-76D3-6037262E3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0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348A-A7B4-1FCA-B721-1312A739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84372-BC90-01DB-0224-CB1BC57CD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467D4-EA31-B8F7-6798-B643AD03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C65AB-2181-330E-8DFA-704DABD8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AF4E-DCD6-DE00-99A1-3ADA1B67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E98F3-D5A2-7546-08F7-9CE9D7206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7F43-8347-17D0-40E3-9B45EB04A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41034-47B3-F8E2-5054-C0BD5F48F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56C9D-FE9C-781F-7217-7A357F5A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1BB2B-C01B-2524-77B8-B6F1763F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ADDD0-F4FA-4926-CCE8-A19E063A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65E2-8BE9-B23E-2C41-DBC8CA24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2778B-F0F2-59E7-A0CE-1EE68FD89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E59E3-EEAA-44DE-4561-3D66D04E7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73E55-98EF-3ACF-9520-7C65547BB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F60B5-6E95-95A3-57EA-E7F1EF142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FE13A-CAEB-3410-297D-5E44F3261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69EE2C-0591-3887-FDE8-069BA45D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A9B32-145A-7EC1-1C2B-AE126922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3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EDDB5-AB5C-24A6-FA73-61227651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73C8F-AC63-03D5-714B-9E7FD1FD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38F14-2A67-1984-ADC0-5171C429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D150-524B-B9C1-77C6-59850DF1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4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56F262-8C35-5FC8-9B05-6EA87B42C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28368-A60F-5561-414E-4B642D5D4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95955-B2A9-F061-3627-D5BCE6D8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6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54EF-7DD1-03AF-79ED-1991744E5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43950-AB24-A8B5-86FC-63416E395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4EFD3-559D-7B44-887E-82297DF41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56ABF-2087-CBF3-2FD1-3A62AF2D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4BDC6-D727-04D2-241B-AF63F359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936C0-033A-52AA-43AB-67253FE9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8671-342E-4B53-64F5-8DB58B0E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54985F-4F65-E471-7DBF-0D2161F36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D54A-2FD5-634E-04E5-2B88387D0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209AF-3BBE-9623-7C23-5C3744B2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AD6A4-2CA2-EBA6-83DA-DEE2B3FC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B5CA8-49D3-35E1-6413-085A9A9A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6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528082-9415-423C-1B75-8C4AA841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D8CA4-EF19-855D-2CD4-C1EBEDAC6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3DB4C-F49B-27A0-C989-648A5D44E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F405-B460-4905-AA48-B5F90D8DDCD3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037BB-3BE5-C38A-EDBE-3AF62E6D3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2FBC4-E181-9DAF-9460-ADEB618CF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8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A721C7-C442-9207-E68D-FF8FB7331C96}"/>
              </a:ext>
            </a:extLst>
          </p:cNvPr>
          <p:cNvSpPr/>
          <p:nvPr/>
        </p:nvSpPr>
        <p:spPr>
          <a:xfrm>
            <a:off x="0" y="0"/>
            <a:ext cx="8641080" cy="6858000"/>
          </a:xfrm>
          <a:prstGeom prst="rect">
            <a:avLst/>
          </a:prstGeom>
          <a:solidFill>
            <a:srgbClr val="CBFBFB"/>
          </a:solidFill>
          <a:ln>
            <a:solidFill>
              <a:srgbClr val="CBFBF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72EF-60B9-6B85-7710-462BBB42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518"/>
            <a:ext cx="7477125" cy="3735484"/>
          </a:xfrm>
        </p:spPr>
        <p:txBody>
          <a:bodyPr>
            <a:normAutofit/>
          </a:bodyPr>
          <a:lstStyle/>
          <a:p>
            <a:r>
              <a:rPr lang="en-US" dirty="0"/>
              <a:t>Old Testament Survey: </a:t>
            </a:r>
            <a:br>
              <a:rPr lang="en-US" dirty="0"/>
            </a:br>
            <a:r>
              <a:rPr lang="en-US" dirty="0"/>
              <a:t>Literature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82F75-9A51-227A-951A-E762D2649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65" y="4654548"/>
            <a:ext cx="7477125" cy="583882"/>
          </a:xfrm>
        </p:spPr>
        <p:txBody>
          <a:bodyPr/>
          <a:lstStyle/>
          <a:p>
            <a:r>
              <a:rPr lang="en-US" dirty="0"/>
              <a:t>Dr. Keith Evan Schubert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22C817F-556B-FDB0-90D5-E266CC675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390" y="0"/>
            <a:ext cx="4714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98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6DDBE-C168-1D75-61F2-5EEC0764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300B8-2877-B989-0DB7-45D1FA273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Week     Book(s)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_____    _______________________________________________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Ruth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Samuel, Kings, Chronicles (founding,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&amp; Jehu)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Job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Proverbs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Psalms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Major Prophets (Ezekiel, possibly more)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Minor Prophets (leaning towards Haggai &amp; Zechariah)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46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2BC15-33EC-14C9-3CA3-A7D916DA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57A72-3904-D73B-F226-5D7BCD96A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TGC Course | Introduction to Ruth">
            <a:extLst>
              <a:ext uri="{FF2B5EF4-FFF2-40B4-BE49-F238E27FC236}">
                <a16:creationId xmlns:a16="http://schemas.microsoft.com/office/drawing/2014/main" id="{28CFE5D0-CACE-1CD3-A4E9-48F30060FE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33"/>
          <a:stretch/>
        </p:blipFill>
        <p:spPr bwMode="auto">
          <a:xfrm>
            <a:off x="0" y="0"/>
            <a:ext cx="6482080" cy="686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980D6B-31F4-E378-FCEA-34B872490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62360"/>
              </p:ext>
            </p:extLst>
          </p:nvPr>
        </p:nvGraphicFramePr>
        <p:xfrm>
          <a:off x="6482080" y="1825625"/>
          <a:ext cx="570992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241">
                  <a:extLst>
                    <a:ext uri="{9D8B030D-6E8A-4147-A177-3AD203B41FA5}">
                      <a16:colId xmlns:a16="http://schemas.microsoft.com/office/drawing/2014/main" val="1440007065"/>
                    </a:ext>
                  </a:extLst>
                </a:gridCol>
                <a:gridCol w="4107679">
                  <a:extLst>
                    <a:ext uri="{9D8B030D-6E8A-4147-A177-3AD203B41FA5}">
                      <a16:colId xmlns:a16="http://schemas.microsoft.com/office/drawing/2014/main" val="768625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9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Bethlehem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of bread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323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Elimelech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God is my 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304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Naomi (Mara)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Pleasant (Bitterness)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37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Mahlon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Sickly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610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Chilion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935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Friendship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540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Orpah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219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Quickness or In His Strength (debated)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922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Worshipper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590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Jesse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God’s Gift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4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Beloved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923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326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106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Old Testament Survey:  Literature  Ruth</vt:lpstr>
      <vt:lpstr>Session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</dc:title>
  <dc:creator>Schubert, Keith</dc:creator>
  <cp:lastModifiedBy>Schubert, Keith</cp:lastModifiedBy>
  <cp:revision>15</cp:revision>
  <dcterms:created xsi:type="dcterms:W3CDTF">2023-08-28T13:31:47Z</dcterms:created>
  <dcterms:modified xsi:type="dcterms:W3CDTF">2024-03-13T22:13:21Z</dcterms:modified>
</cp:coreProperties>
</file>