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F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93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3CB88-3D41-96B9-9FAE-5A8A425BF8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D867B2-0B46-543C-13A0-D7FEA4479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7C2B2-20B1-103B-7454-7BADFD325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DE022-9369-AFD7-D57A-E146E6A2F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53704-CAAC-5352-7E69-0449BBFB6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51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E3338-7AE2-66F0-EEFE-306B1B093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EF3707-9E8E-9A93-948F-24279D23A0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6E97A-DA5C-22AE-F06B-717B9FA91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95E45-BE34-32C6-D4E6-0C4B69659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AD961-2134-8EE8-6D98-8840CCC00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62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54CC8A-61B4-818A-8966-564C4088E0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62EEF5-CC70-1693-FB0B-944E252A68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AE4B29-7BF2-3EF4-6831-194E630D4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E2738-14FA-C940-EA2E-3212E2D8B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9AED5-55B3-708C-9719-434DF22E1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07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C0B77-8373-E9C3-4FA7-9118FCE2B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49EBD-3D44-3418-248B-D5B6F4E5D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FFFD5-A552-0639-C343-348BF136E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E3D93-1000-E912-690C-C7B2160D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68087-7447-B869-76D3-6037262E3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106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D348A-A7B4-1FCA-B721-1312A7396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A84372-BC90-01DB-0224-CB1BC57CD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467D4-EA31-B8F7-6798-B643AD03A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C65AB-2181-330E-8DFA-704DABD83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FAF4E-DCD6-DE00-99A1-3ADA1B675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969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E98F3-D5A2-7546-08F7-9CE9D7206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E7F43-8347-17D0-40E3-9B45EB04A5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441034-47B3-F8E2-5054-C0BD5F48F9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056C9D-FE9C-781F-7217-7A357F5A9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E1BB2B-C01B-2524-77B8-B6F1763FD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ADDD0-F4FA-4926-CCE8-A19E063A9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67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065E2-8BE9-B23E-2C41-DBC8CA24A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2778B-F0F2-59E7-A0CE-1EE68FD89A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EE59E3-EEAA-44DE-4561-3D66D04E73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D73E55-98EF-3ACF-9520-7C65547BBD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4F60B5-6E95-95A3-57EA-E7F1EF142C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1FE13A-CAEB-3410-297D-5E44F3261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69EE2C-0591-3887-FDE8-069BA45DB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4A9B32-145A-7EC1-1C2B-AE126922A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433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EDDB5-AB5C-24A6-FA73-61227651D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973C8F-AC63-03D5-714B-9E7FD1FD1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C38F14-2A67-1984-ADC0-5171C429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CD150-524B-B9C1-77C6-59850DF12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741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56F262-8C35-5FC8-9B05-6EA87B42C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B28368-A60F-5561-414E-4B642D5D4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B95955-B2A9-F061-3627-D5BCE6D89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565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854EF-7DD1-03AF-79ED-1991744E5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43950-AB24-A8B5-86FC-63416E395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B4EFD3-559D-7B44-887E-82297DF414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B56ABF-2087-CBF3-2FD1-3A62AF2DD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E4BDC6-D727-04D2-241B-AF63F3597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7936C0-033A-52AA-43AB-67253FE9F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88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B8671-342E-4B53-64F5-8DB58B0EC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54985F-4F65-E471-7DBF-0D2161F367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6CD54A-2FD5-634E-04E5-2B88387D05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209AF-3BBE-9623-7C23-5C3744B2D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5AD6A4-2CA2-EBA6-83DA-DEE2B3FCF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CB5CA8-49D3-35E1-6413-085A9A9A7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460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528082-9415-423C-1B75-8C4AA841E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6D8CA4-EF19-855D-2CD4-C1EBEDAC6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83DB4C-F49B-27A0-C989-648A5D44EB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2F405-B460-4905-AA48-B5F90D8DDCD3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037BB-3BE5-C38A-EDBE-3AF62E6D3C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2FBC4-E181-9DAF-9460-ADEB618CF3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787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2A721C7-C442-9207-E68D-FF8FB7331C96}"/>
              </a:ext>
            </a:extLst>
          </p:cNvPr>
          <p:cNvSpPr/>
          <p:nvPr/>
        </p:nvSpPr>
        <p:spPr>
          <a:xfrm>
            <a:off x="0" y="0"/>
            <a:ext cx="8641080" cy="6858000"/>
          </a:xfrm>
          <a:prstGeom prst="rect">
            <a:avLst/>
          </a:prstGeom>
          <a:solidFill>
            <a:srgbClr val="CBFBFB"/>
          </a:solidFill>
          <a:ln>
            <a:solidFill>
              <a:srgbClr val="CBFBF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C672EF-60B9-6B85-7710-462BBB4282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3518"/>
            <a:ext cx="7477125" cy="3735484"/>
          </a:xfrm>
        </p:spPr>
        <p:txBody>
          <a:bodyPr>
            <a:normAutofit/>
          </a:bodyPr>
          <a:lstStyle/>
          <a:p>
            <a:r>
              <a:rPr lang="en-US" dirty="0"/>
              <a:t>Old Testament Survey: </a:t>
            </a:r>
            <a:br>
              <a:rPr lang="en-US" dirty="0"/>
            </a:br>
            <a:r>
              <a:rPr lang="en-US" dirty="0"/>
              <a:t>Literature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Psalms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A82F75-9A51-227A-951A-E762D2649C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265" y="4654548"/>
            <a:ext cx="7477125" cy="583882"/>
          </a:xfrm>
        </p:spPr>
        <p:txBody>
          <a:bodyPr/>
          <a:lstStyle/>
          <a:p>
            <a:r>
              <a:rPr lang="en-US" dirty="0"/>
              <a:t>Dr. Keith Evan Schubert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622C817F-556B-FDB0-90D5-E266CC675F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390" y="0"/>
            <a:ext cx="47148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0987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CD5A9-671D-EBBB-9FF5-338CD8AF2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F63C2-1550-861C-F076-99FB6C40C5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Week     Book(s)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_____    _______________________________________________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Ruth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Samuel, Kings, Chronicles (founding,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Omri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&amp; Jehu)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Job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Proverbs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Psalms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Major Prophets (Ezekiel, possibly more)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Minor Prophets (leaning towards Haggai &amp; Zechariah)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657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3FE9CFB-1993-8A89-2B2D-8AFB75A66B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5568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705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8591F-851B-D858-27AB-3AD7CFDC0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78903F3-EFC7-93EA-BC50-4EED621A6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779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1964</TotalTime>
  <Words>54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Old Testament Survey:  Literature  Psalms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Genesis</dc:title>
  <dc:creator>Schubert, Keith</dc:creator>
  <cp:lastModifiedBy>Schubert, Keith</cp:lastModifiedBy>
  <cp:revision>12</cp:revision>
  <dcterms:created xsi:type="dcterms:W3CDTF">2023-08-28T13:31:47Z</dcterms:created>
  <dcterms:modified xsi:type="dcterms:W3CDTF">2024-04-10T19:08:43Z</dcterms:modified>
</cp:coreProperties>
</file>