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CB88-3D41-96B9-9FAE-5A8A425BF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D867B2-0B46-543C-13A0-D7FEA4479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7C2B2-20B1-103B-7454-7BADFD325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DE022-9369-AFD7-D57A-E146E6A2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53704-CAAC-5352-7E69-0449BBFB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E3338-7AE2-66F0-EEFE-306B1B093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F3707-9E8E-9A93-948F-24279D23A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6E97A-DA5C-22AE-F06B-717B9FA91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95E45-BE34-32C6-D4E6-0C4B69659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AD961-2134-8EE8-6D98-8840CCC0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6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54CC8A-61B4-818A-8966-564C4088E0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2EEF5-CC70-1693-FB0B-944E252A6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E4B29-7BF2-3EF4-6831-194E630D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E2738-14FA-C940-EA2E-3212E2D8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9AED5-55B3-708C-9719-434DF22E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C0B77-8373-E9C3-4FA7-9118FCE2B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49EBD-3D44-3418-248B-D5B6F4E5D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FFFD5-A552-0639-C343-348BF136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E3D93-1000-E912-690C-C7B2160D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68087-7447-B869-76D3-6037262E3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0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D348A-A7B4-1FCA-B721-1312A7396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84372-BC90-01DB-0224-CB1BC57CD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467D4-EA31-B8F7-6798-B643AD03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C65AB-2181-330E-8DFA-704DABD8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FAF4E-DCD6-DE00-99A1-3ADA1B675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6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E98F3-D5A2-7546-08F7-9CE9D720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E7F43-8347-17D0-40E3-9B45EB04A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41034-47B3-F8E2-5054-C0BD5F48F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56C9D-FE9C-781F-7217-7A357F5A9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1BB2B-C01B-2524-77B8-B6F1763FD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ADDD0-F4FA-4926-CCE8-A19E063A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6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065E2-8BE9-B23E-2C41-DBC8CA24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2778B-F0F2-59E7-A0CE-1EE68FD89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E59E3-EEAA-44DE-4561-3D66D04E7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D73E55-98EF-3ACF-9520-7C65547BB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4F60B5-6E95-95A3-57EA-E7F1EF142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1FE13A-CAEB-3410-297D-5E44F3261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69EE2C-0591-3887-FDE8-069BA45DB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4A9B32-145A-7EC1-1C2B-AE126922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3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EDDB5-AB5C-24A6-FA73-61227651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73C8F-AC63-03D5-714B-9E7FD1FD1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38F14-2A67-1984-ADC0-5171C429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CD150-524B-B9C1-77C6-59850DF1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4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56F262-8C35-5FC8-9B05-6EA87B42C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B28368-A60F-5561-414E-4B642D5D4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95955-B2A9-F061-3627-D5BCE6D8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6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854EF-7DD1-03AF-79ED-1991744E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43950-AB24-A8B5-86FC-63416E395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4EFD3-559D-7B44-887E-82297DF41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56ABF-2087-CBF3-2FD1-3A62AF2D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4BDC6-D727-04D2-241B-AF63F3597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936C0-033A-52AA-43AB-67253FE9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8671-342E-4B53-64F5-8DB58B0E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54985F-4F65-E471-7DBF-0D2161F36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6CD54A-2FD5-634E-04E5-2B88387D0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209AF-3BBE-9623-7C23-5C3744B2D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AD6A4-2CA2-EBA6-83DA-DEE2B3FCF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B5CA8-49D3-35E1-6413-085A9A9A7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528082-9415-423C-1B75-8C4AA841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D8CA4-EF19-855D-2CD4-C1EBEDAC6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3DB4C-F49B-27A0-C989-648A5D44E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2F405-B460-4905-AA48-B5F90D8DDCD3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037BB-3BE5-C38A-EDBE-3AF62E6D3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2FBC4-E181-9DAF-9460-ADEB618CF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8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A721C7-C442-9207-E68D-FF8FB7331C96}"/>
              </a:ext>
            </a:extLst>
          </p:cNvPr>
          <p:cNvSpPr/>
          <p:nvPr/>
        </p:nvSpPr>
        <p:spPr>
          <a:xfrm>
            <a:off x="0" y="0"/>
            <a:ext cx="8641080" cy="6858000"/>
          </a:xfrm>
          <a:prstGeom prst="rect">
            <a:avLst/>
          </a:prstGeom>
          <a:solidFill>
            <a:srgbClr val="CBFBFB"/>
          </a:solidFill>
          <a:ln>
            <a:solidFill>
              <a:srgbClr val="CBFB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672EF-60B9-6B85-7710-462BBB428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518"/>
            <a:ext cx="7477125" cy="3735484"/>
          </a:xfrm>
        </p:spPr>
        <p:txBody>
          <a:bodyPr>
            <a:normAutofit/>
          </a:bodyPr>
          <a:lstStyle/>
          <a:p>
            <a:r>
              <a:rPr lang="en-US" dirty="0"/>
              <a:t>Old Testament Survey: </a:t>
            </a:r>
            <a:br>
              <a:rPr lang="en-US" dirty="0"/>
            </a:br>
            <a:r>
              <a:rPr lang="en-US" dirty="0"/>
              <a:t>Literature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Minor Prophets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82F75-9A51-227A-951A-E762D2649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65" y="4654548"/>
            <a:ext cx="7477125" cy="583882"/>
          </a:xfrm>
        </p:spPr>
        <p:txBody>
          <a:bodyPr/>
          <a:lstStyle/>
          <a:p>
            <a:r>
              <a:rPr lang="en-US" dirty="0"/>
              <a:t>Dr. Keith Evan Schubert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22C817F-556B-FDB0-90D5-E266CC675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390" y="0"/>
            <a:ext cx="4714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98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5FBFD-5D44-FB05-1725-3C65BED40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6EA19-A06C-8236-39C3-E00DEAB83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Week     Book(s)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    _______________________________________________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Ruth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Samuel, Kings, Chronicles (founding,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Omri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&amp; Jehu)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Job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Proverbs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Psalms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Major Prophets (Ezekiel, possibly more)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Minor Prophets (leaning towards Haggai &amp; Zechariah)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09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6F721-F350-B314-9F80-80DFF3B4D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one book?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73F8F-5217-B486-77F0-CFCA5C636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485709" cy="4351338"/>
          </a:xfrm>
        </p:spPr>
        <p:txBody>
          <a:bodyPr/>
          <a:lstStyle/>
          <a:p>
            <a:r>
              <a:rPr lang="en-US" dirty="0"/>
              <a:t>Always on the same scroll</a:t>
            </a:r>
          </a:p>
          <a:p>
            <a:r>
              <a:rPr lang="en-US" dirty="0"/>
              <a:t>End of books had a </a:t>
            </a:r>
            <a:r>
              <a:rPr lang="en-US" dirty="0" err="1"/>
              <a:t>Masorah</a:t>
            </a:r>
            <a:r>
              <a:rPr lang="en-US" dirty="0"/>
              <a:t> </a:t>
            </a:r>
            <a:r>
              <a:rPr lang="en-US" dirty="0" err="1"/>
              <a:t>Finalis</a:t>
            </a:r>
            <a:endParaRPr lang="en-US" dirty="0"/>
          </a:p>
          <a:p>
            <a:pPr lvl="1"/>
            <a:r>
              <a:rPr lang="en-US" dirty="0"/>
              <a:t>Number of verses/words/letters</a:t>
            </a:r>
          </a:p>
          <a:p>
            <a:pPr lvl="1"/>
            <a:r>
              <a:rPr lang="en-US" dirty="0"/>
              <a:t>Middle verses/words/letters</a:t>
            </a:r>
          </a:p>
          <a:p>
            <a:pPr lvl="1"/>
            <a:r>
              <a:rPr lang="en-US" dirty="0"/>
              <a:t>For minor prophets, only one </a:t>
            </a:r>
            <a:r>
              <a:rPr lang="en-US" dirty="0" err="1"/>
              <a:t>Masorah</a:t>
            </a:r>
            <a:r>
              <a:rPr lang="en-US" dirty="0"/>
              <a:t> </a:t>
            </a:r>
            <a:r>
              <a:rPr lang="en-US" dirty="0" err="1"/>
              <a:t>Finalis</a:t>
            </a:r>
            <a:endParaRPr lang="en-US" dirty="0"/>
          </a:p>
          <a:p>
            <a:r>
              <a:rPr lang="en-US" dirty="0"/>
              <a:t>When scribes finished a book they left 4 blank lines before beginning the next book, but only 3 lines between the minor prophets</a:t>
            </a:r>
          </a:p>
          <a:p>
            <a:r>
              <a:rPr lang="en-US" dirty="0"/>
              <a:t>Tradition</a:t>
            </a:r>
          </a:p>
        </p:txBody>
      </p:sp>
      <p:pic>
        <p:nvPicPr>
          <p:cNvPr id="1026" name="Picture 2" descr="Masorah Finalis (BHS) of the Torah vocalized and translated | Siegbert  Riecker - Academia.edu">
            <a:extLst>
              <a:ext uri="{FF2B5EF4-FFF2-40B4-BE49-F238E27FC236}">
                <a16:creationId xmlns:a16="http://schemas.microsoft.com/office/drawing/2014/main" id="{C4071D83-83FD-E9CF-1132-6B6A1CECA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0"/>
            <a:ext cx="5302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888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7269-AF91-B1F0-59F3-DD8152DC6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2D290-8A14-DE3A-EDFB-69529C723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E3800D-9F8E-2D42-B113-03014F24F2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49"/>
          <a:stretch/>
        </p:blipFill>
        <p:spPr bwMode="auto">
          <a:xfrm>
            <a:off x="0" y="0"/>
            <a:ext cx="6036300" cy="634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4EEF465-23EB-74BF-4868-1F53399FC2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51"/>
          <a:stretch/>
        </p:blipFill>
        <p:spPr bwMode="auto">
          <a:xfrm>
            <a:off x="6036300" y="0"/>
            <a:ext cx="6155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95B59DF-532E-8177-8B60-2AFABA60E7A4}"/>
              </a:ext>
            </a:extLst>
          </p:cNvPr>
          <p:cNvSpPr/>
          <p:nvPr/>
        </p:nvSpPr>
        <p:spPr>
          <a:xfrm>
            <a:off x="7828154" y="0"/>
            <a:ext cx="715618" cy="28823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2761553-14D3-0E2B-BDE5-515312CB5CEC}"/>
              </a:ext>
            </a:extLst>
          </p:cNvPr>
          <p:cNvSpPr/>
          <p:nvPr/>
        </p:nvSpPr>
        <p:spPr>
          <a:xfrm>
            <a:off x="7863652" y="856353"/>
            <a:ext cx="715618" cy="28823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C7A2AD7-DBAC-02BB-A992-9C0532FAA874}"/>
              </a:ext>
            </a:extLst>
          </p:cNvPr>
          <p:cNvSpPr/>
          <p:nvPr/>
        </p:nvSpPr>
        <p:spPr>
          <a:xfrm>
            <a:off x="7828154" y="4924698"/>
            <a:ext cx="715618" cy="28823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941CF0-7836-AF1A-3659-4CC79746772A}"/>
              </a:ext>
            </a:extLst>
          </p:cNvPr>
          <p:cNvSpPr/>
          <p:nvPr/>
        </p:nvSpPr>
        <p:spPr>
          <a:xfrm>
            <a:off x="10876591" y="1825625"/>
            <a:ext cx="715618" cy="28823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401B99-F08A-B3C8-4ED4-854867C974B7}"/>
              </a:ext>
            </a:extLst>
          </p:cNvPr>
          <p:cNvSpPr/>
          <p:nvPr/>
        </p:nvSpPr>
        <p:spPr>
          <a:xfrm>
            <a:off x="10876591" y="3795367"/>
            <a:ext cx="715618" cy="28823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7B3DDF-301D-A4AE-4F36-4A00D64DAB68}"/>
              </a:ext>
            </a:extLst>
          </p:cNvPr>
          <p:cNvSpPr/>
          <p:nvPr/>
        </p:nvSpPr>
        <p:spPr>
          <a:xfrm>
            <a:off x="7837526" y="6249110"/>
            <a:ext cx="715618" cy="369404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574DA78-E451-A021-761F-7B6ADE425EB9}"/>
              </a:ext>
            </a:extLst>
          </p:cNvPr>
          <p:cNvSpPr/>
          <p:nvPr/>
        </p:nvSpPr>
        <p:spPr>
          <a:xfrm>
            <a:off x="7828154" y="2651760"/>
            <a:ext cx="715618" cy="28823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BE2B50-8F97-09D3-5305-7E1A89B84CF3}"/>
              </a:ext>
            </a:extLst>
          </p:cNvPr>
          <p:cNvSpPr/>
          <p:nvPr/>
        </p:nvSpPr>
        <p:spPr>
          <a:xfrm>
            <a:off x="10876591" y="2185851"/>
            <a:ext cx="715618" cy="155854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4474C60-0A2C-0064-C9E1-B4B846209D23}"/>
              </a:ext>
            </a:extLst>
          </p:cNvPr>
          <p:cNvSpPr/>
          <p:nvPr/>
        </p:nvSpPr>
        <p:spPr>
          <a:xfrm>
            <a:off x="10876591" y="2552455"/>
            <a:ext cx="715618" cy="28823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52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246C3A70-7BEC-A4B3-12B6-F7ACD95A0174}"/>
              </a:ext>
            </a:extLst>
          </p:cNvPr>
          <p:cNvSpPr/>
          <p:nvPr/>
        </p:nvSpPr>
        <p:spPr>
          <a:xfrm>
            <a:off x="174171" y="18256"/>
            <a:ext cx="5852162" cy="669720"/>
          </a:xfrm>
          <a:prstGeom prst="horizont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847E79-CD5F-B7EF-DF00-2C9283C4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89" y="126274"/>
            <a:ext cx="5277394" cy="5617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Twelve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0CEA2-4494-A798-1EB3-BFA163964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7976"/>
            <a:ext cx="6226629" cy="604374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600" dirty="0"/>
              <a:t>HOSEA “Salvation” – vs Israel’s adultery/idolatry, ~60 </a:t>
            </a:r>
            <a:r>
              <a:rPr lang="en-US" sz="1600" dirty="0" err="1"/>
              <a:t>yr</a:t>
            </a:r>
            <a:r>
              <a:rPr lang="en-US" sz="1600" dirty="0"/>
              <a:t> ministry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JOEL “Yahweh is God” – the day of the Lord, locust plague, future blessings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AMOS “Burden” – (Tekoa) vs sins in North, reunite with south under Davidic 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OBADIAH “Servant of Yahweh” – vs Edom, submission to Israel at Zion on Day of Lord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JONAH “Dove” – vs Ninevah, flee on boat, swallowed, preach repentance, Ninevah repents, Jonah is mad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MICAH “Who is like Yahweh?” – (</a:t>
            </a:r>
            <a:r>
              <a:rPr lang="en-US" sz="1600" dirty="0" err="1"/>
              <a:t>Moresheth</a:t>
            </a:r>
            <a:r>
              <a:rPr lang="en-US" sz="1600" dirty="0"/>
              <a:t>-Gath) Assyria then Babylon will be used to punish Israel and Judah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NAHUM “Comforter” – Downfall of Ninevah for destroying Israel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HABAKKUK “embrace/wrestle” – reassurance of God’s justice in use the punishment of Babylon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ZEPHANIAH “Yahweh hides” – Purge of Jerusalem on Day of the Lord, ends in restoration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HAGGAI “festive” – rebuild the temple, greater return to come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ZECHARIAH “Yahweh remembers” – temple will be one to which nations come, return to me and I will return to you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MALACHI “messenger” – Return to Yahweh, rejection of divorce, 6 oracles with 10 questions</a:t>
            </a:r>
          </a:p>
        </p:txBody>
      </p:sp>
      <p:pic>
        <p:nvPicPr>
          <p:cNvPr id="4" name="Picture 3" descr="A screenshot of a book&#10;&#10;Description automatically generated">
            <a:extLst>
              <a:ext uri="{FF2B5EF4-FFF2-40B4-BE49-F238E27FC236}">
                <a16:creationId xmlns:a16="http://schemas.microsoft.com/office/drawing/2014/main" id="{5FF161A6-C0BA-885B-7762-78352CF3BC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"/>
          <a:stretch/>
        </p:blipFill>
        <p:spPr>
          <a:xfrm>
            <a:off x="6165668" y="0"/>
            <a:ext cx="6026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8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DB9E-DBFC-AB03-BF12-B7D9A1258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Haggai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36334-A177-D3FC-B2AF-C0B9FC19F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1:1-16 Call to build temple and response</a:t>
            </a:r>
          </a:p>
          <a:p>
            <a:r>
              <a:rPr lang="en-US" dirty="0"/>
              <a:t>2:1-9 Encouragement by God’s  presence and future temple glory</a:t>
            </a:r>
          </a:p>
          <a:p>
            <a:r>
              <a:rPr lang="en-US" dirty="0"/>
              <a:t>2:10-19 Defilement and blessing</a:t>
            </a:r>
          </a:p>
          <a:p>
            <a:r>
              <a:rPr lang="en-US" dirty="0"/>
              <a:t>2:20-23 Lord takes Zerubbabel</a:t>
            </a:r>
          </a:p>
        </p:txBody>
      </p:sp>
    </p:spTree>
    <p:extLst>
      <p:ext uri="{BB962C8B-B14F-4D97-AF65-F5344CB8AC3E}">
        <p14:creationId xmlns:p14="http://schemas.microsoft.com/office/powerpoint/2010/main" val="332783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D32D6-DA24-06B3-F339-CEA82863C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Zechariah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FE632-31EC-381B-6813-1E19AA319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5625"/>
            <a:ext cx="54102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Ch 1-6: 8 apocalyptic visions </a:t>
            </a:r>
          </a:p>
          <a:p>
            <a:pPr lvl="1"/>
            <a:r>
              <a:rPr lang="en-US" sz="2000" dirty="0"/>
              <a:t>Look/see/showed</a:t>
            </a:r>
          </a:p>
          <a:p>
            <a:pPr lvl="1"/>
            <a:r>
              <a:rPr lang="en-US" sz="2000" dirty="0"/>
              <a:t>1:8 Man on Red horse among Myrtle Trees</a:t>
            </a:r>
          </a:p>
          <a:p>
            <a:pPr lvl="1"/>
            <a:r>
              <a:rPr lang="en-US" sz="2000" dirty="0"/>
              <a:t>1:18 Four Horns and Four Craftsmen</a:t>
            </a:r>
          </a:p>
          <a:p>
            <a:pPr lvl="1"/>
            <a:r>
              <a:rPr lang="en-US" sz="2000" dirty="0"/>
              <a:t>2:1 Man With a Measuring Line</a:t>
            </a:r>
          </a:p>
          <a:p>
            <a:pPr lvl="1"/>
            <a:r>
              <a:rPr lang="en-US" sz="2000" dirty="0"/>
              <a:t>3:1 Clean Garments for the High Priest</a:t>
            </a:r>
          </a:p>
          <a:p>
            <a:pPr lvl="1"/>
            <a:r>
              <a:rPr lang="en-US" sz="2000" dirty="0"/>
              <a:t>4:1 Gold Lampstand and two Olive Trees </a:t>
            </a:r>
          </a:p>
          <a:p>
            <a:pPr lvl="1"/>
            <a:r>
              <a:rPr lang="en-US" sz="2000" dirty="0"/>
              <a:t>5:1 Flying Scroll</a:t>
            </a:r>
          </a:p>
          <a:p>
            <a:pPr lvl="1"/>
            <a:r>
              <a:rPr lang="en-US" sz="2000" dirty="0"/>
              <a:t>5:5 Woman in a Basket</a:t>
            </a:r>
          </a:p>
          <a:p>
            <a:pPr lvl="1"/>
            <a:r>
              <a:rPr lang="en-US" sz="2000" dirty="0"/>
              <a:t>6:1Four Chariots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4027EA-1207-54BA-06B5-0EB6B8567247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410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Ch 7-8: 4 prophetic messages</a:t>
            </a:r>
          </a:p>
          <a:p>
            <a:pPr lvl="1"/>
            <a:r>
              <a:rPr lang="en-US" sz="2000" dirty="0"/>
              <a:t>The Word of the Lord</a:t>
            </a:r>
          </a:p>
          <a:p>
            <a:pPr lvl="1"/>
            <a:r>
              <a:rPr lang="en-US" sz="2000" dirty="0"/>
              <a:t>7:1 mourning and fasting</a:t>
            </a:r>
          </a:p>
          <a:p>
            <a:pPr lvl="1"/>
            <a:r>
              <a:rPr lang="en-US" sz="2000" dirty="0"/>
              <a:t>7:8 justice, mercy, compassion</a:t>
            </a:r>
          </a:p>
          <a:p>
            <a:pPr lvl="1"/>
            <a:r>
              <a:rPr lang="en-US" sz="2000" dirty="0"/>
              <a:t>8:1 bless Zion</a:t>
            </a:r>
          </a:p>
          <a:p>
            <a:pPr lvl="1"/>
            <a:r>
              <a:rPr lang="en-US" sz="2000" dirty="0"/>
              <a:t>8:18 fasts to joy, love truth and peace</a:t>
            </a:r>
          </a:p>
          <a:p>
            <a:r>
              <a:rPr lang="en-US" sz="2400" dirty="0"/>
              <a:t>Ch 9-14: 2 oracles</a:t>
            </a:r>
          </a:p>
          <a:p>
            <a:pPr lvl="1"/>
            <a:r>
              <a:rPr lang="en-US" sz="2000" dirty="0"/>
              <a:t>The oracles/burden of the word of the Lord</a:t>
            </a:r>
          </a:p>
          <a:p>
            <a:pPr lvl="1"/>
            <a:r>
              <a:rPr lang="en-US" sz="2000" dirty="0"/>
              <a:t>9:1 vs Damascus, coming of king, care for Israel, 2 Shepherds</a:t>
            </a:r>
          </a:p>
          <a:p>
            <a:pPr lvl="1"/>
            <a:r>
              <a:rPr lang="en-US" sz="2000" dirty="0"/>
              <a:t>12:1 vs. Jerusalem’s enemies, cleans from sin, strike shepherd, Lord comes to reign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41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D32D6-DA24-06B3-F339-CEA82863C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Malachi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FE632-31EC-381B-6813-1E19AA319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1:1 Intro</a:t>
            </a:r>
          </a:p>
          <a:p>
            <a:r>
              <a:rPr lang="en-US" sz="2000" dirty="0"/>
              <a:t>1:2-5 Yahweh's love</a:t>
            </a:r>
          </a:p>
          <a:p>
            <a:r>
              <a:rPr lang="en-US" sz="2000" dirty="0"/>
              <a:t>1:6-2:9 Priests unfaithful</a:t>
            </a:r>
          </a:p>
          <a:p>
            <a:r>
              <a:rPr lang="en-US" sz="2000" dirty="0"/>
              <a:t>2:10-16  Divorce</a:t>
            </a:r>
          </a:p>
          <a:p>
            <a:r>
              <a:rPr lang="en-US" sz="2000" dirty="0"/>
              <a:t>2:17-3:5 Impugning God</a:t>
            </a:r>
          </a:p>
          <a:p>
            <a:r>
              <a:rPr lang="en-US" sz="2000" dirty="0"/>
              <a:t>3:6-12 Tithe</a:t>
            </a:r>
          </a:p>
          <a:p>
            <a:r>
              <a:rPr lang="en-US" sz="2000" dirty="0"/>
              <a:t>3:13-14 Faithful</a:t>
            </a:r>
          </a:p>
          <a:p>
            <a:r>
              <a:rPr lang="en-US" sz="2000" dirty="0"/>
              <a:t>4:1-6 Judgement and renewal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4027EA-1207-54BA-06B5-0EB6B8567247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410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394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2486B42-425A-0085-99D4-3F9052C00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2388"/>
            <a:ext cx="9753600" cy="67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319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4386</TotalTime>
  <Words>518</Words>
  <Application>Microsoft Office PowerPoint</Application>
  <PresentationFormat>Widescreen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Old Testament Survey:  Literature  Minor Prophets</vt:lpstr>
      <vt:lpstr>PowerPoint Presentation</vt:lpstr>
      <vt:lpstr>Why one book?</vt:lpstr>
      <vt:lpstr>PowerPoint Presentation</vt:lpstr>
      <vt:lpstr>The Twelve</vt:lpstr>
      <vt:lpstr>Haggai</vt:lpstr>
      <vt:lpstr>Zechariah</vt:lpstr>
      <vt:lpstr>Malachi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</dc:title>
  <dc:creator>Schubert, Keith</dc:creator>
  <cp:lastModifiedBy>Schubert, Keith</cp:lastModifiedBy>
  <cp:revision>23</cp:revision>
  <dcterms:created xsi:type="dcterms:W3CDTF">2023-08-28T13:31:47Z</dcterms:created>
  <dcterms:modified xsi:type="dcterms:W3CDTF">2024-04-25T13:13:15Z</dcterms:modified>
</cp:coreProperties>
</file>